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355" r:id="rId3"/>
    <p:sldId id="257" r:id="rId4"/>
    <p:sldId id="356" r:id="rId5"/>
    <p:sldId id="357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7" r:id="rId14"/>
    <p:sldId id="370" r:id="rId15"/>
    <p:sldId id="384" r:id="rId16"/>
    <p:sldId id="372" r:id="rId17"/>
    <p:sldId id="377" r:id="rId18"/>
    <p:sldId id="383" r:id="rId19"/>
    <p:sldId id="385" r:id="rId20"/>
    <p:sldId id="386" r:id="rId21"/>
    <p:sldId id="38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1D5"/>
    <a:srgbClr val="FFFFFF"/>
    <a:srgbClr val="B227F1"/>
    <a:srgbClr val="81C7CB"/>
    <a:srgbClr val="ABC7E6"/>
    <a:srgbClr val="C5E5F3"/>
    <a:srgbClr val="F9F9F9"/>
    <a:srgbClr val="E6AF00"/>
    <a:srgbClr val="EBC57D"/>
    <a:srgbClr val="E9B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3DDB2-38FE-4178-BEFE-531328F1869F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9FE8-8B90-41CD-82F9-1BA25BE47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2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8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39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29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51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8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34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8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76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5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6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sv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3.sv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2" Type="http://schemas.openxmlformats.org/officeDocument/2006/relationships/image" Target="../media/image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8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0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9" Type="http://schemas.openxmlformats.org/officeDocument/2006/relationships/image" Target="../media/image127.svg"/><Relationship Id="rId21" Type="http://schemas.openxmlformats.org/officeDocument/2006/relationships/tags" Target="../tags/tag81.xml"/><Relationship Id="rId34" Type="http://schemas.openxmlformats.org/officeDocument/2006/relationships/image" Target="../media/image122.png"/><Relationship Id="rId42" Type="http://schemas.openxmlformats.org/officeDocument/2006/relationships/image" Target="../media/image129.png"/><Relationship Id="rId47" Type="http://schemas.openxmlformats.org/officeDocument/2006/relationships/image" Target="../media/image118.png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9" Type="http://schemas.openxmlformats.org/officeDocument/2006/relationships/notesSlide" Target="../notesSlides/notesSlide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120.png"/><Relationship Id="rId37" Type="http://schemas.openxmlformats.org/officeDocument/2006/relationships/image" Target="../media/image125.svg"/><Relationship Id="rId40" Type="http://schemas.openxmlformats.org/officeDocument/2006/relationships/image" Target="../media/image128.png"/><Relationship Id="rId45" Type="http://schemas.openxmlformats.org/officeDocument/2006/relationships/image" Target="../media/image131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slideLayout" Target="../slideLayouts/slideLayout18.xml"/><Relationship Id="rId36" Type="http://schemas.openxmlformats.org/officeDocument/2006/relationships/image" Target="../media/image124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2.png"/><Relationship Id="rId44" Type="http://schemas.openxmlformats.org/officeDocument/2006/relationships/image" Target="../media/image11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image" Target="../media/image119.png"/><Relationship Id="rId35" Type="http://schemas.openxmlformats.org/officeDocument/2006/relationships/image" Target="../media/image123.svg"/><Relationship Id="rId43" Type="http://schemas.openxmlformats.org/officeDocument/2006/relationships/image" Target="../media/image130.png"/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33" Type="http://schemas.openxmlformats.org/officeDocument/2006/relationships/image" Target="../media/image121.svg"/><Relationship Id="rId38" Type="http://schemas.openxmlformats.org/officeDocument/2006/relationships/image" Target="../media/image126.png"/><Relationship Id="rId46" Type="http://schemas.microsoft.com/office/2007/relationships/hdphoto" Target="../media/hdphoto2.wdp"/><Relationship Id="rId20" Type="http://schemas.openxmlformats.org/officeDocument/2006/relationships/tags" Target="../tags/tag80.xml"/><Relationship Id="rId41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3.svg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6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9" Type="http://schemas.openxmlformats.org/officeDocument/2006/relationships/tags" Target="../tags/tag51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42" Type="http://schemas.openxmlformats.org/officeDocument/2006/relationships/tags" Target="../tags/tag54.xml"/><Relationship Id="rId47" Type="http://schemas.openxmlformats.org/officeDocument/2006/relationships/slideLayout" Target="../slideLayouts/slideLayout18.xml"/><Relationship Id="rId50" Type="http://schemas.openxmlformats.org/officeDocument/2006/relationships/image" Target="../media/image4.png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image" Target="../media/image3.sv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image" Target="../media/image2.png"/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1" Type="http://schemas.openxmlformats.org/officeDocument/2006/relationships/tags" Target="../tags/tag13.xml"/><Relationship Id="rId6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3.sv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.sv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2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4A55CD-2AAE-2CF1-0ABE-78D2603B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LTP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分词技术</a:t>
            </a:r>
          </a:p>
        </p:txBody>
      </p:sp>
      <p:grpSp>
        <p:nvGrpSpPr>
          <p:cNvPr id="1045" name="组合 1044">
            <a:extLst>
              <a:ext uri="{FF2B5EF4-FFF2-40B4-BE49-F238E27FC236}">
                <a16:creationId xmlns:a16="http://schemas.microsoft.com/office/drawing/2014/main" id="{67D7F334-C9C9-CA83-7272-7B281CD210BB}"/>
              </a:ext>
            </a:extLst>
          </p:cNvPr>
          <p:cNvGrpSpPr/>
          <p:nvPr/>
        </p:nvGrpSpPr>
        <p:grpSpPr>
          <a:xfrm>
            <a:off x="184714" y="182346"/>
            <a:ext cx="11844090" cy="6558088"/>
            <a:chOff x="184714" y="182346"/>
            <a:chExt cx="11844090" cy="6558088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ABBD479A-25FF-43D6-9A86-F55C4D398386}"/>
                </a:ext>
              </a:extLst>
            </p:cNvPr>
            <p:cNvSpPr/>
            <p:nvPr/>
          </p:nvSpPr>
          <p:spPr>
            <a:xfrm>
              <a:off x="9922198" y="3824531"/>
              <a:ext cx="1903078" cy="7114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42000"/>
              </a:schemeClr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1BC7D77A-6542-886C-9BC0-8E57C11B0B06}"/>
                </a:ext>
              </a:extLst>
            </p:cNvPr>
            <p:cNvSpPr/>
            <p:nvPr/>
          </p:nvSpPr>
          <p:spPr>
            <a:xfrm>
              <a:off x="9982392" y="564699"/>
              <a:ext cx="891345" cy="10614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42000"/>
              </a:schemeClr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CC6FBB2-E725-552F-33AE-536FAE0B96F8}"/>
                </a:ext>
              </a:extLst>
            </p:cNvPr>
            <p:cNvSpPr/>
            <p:nvPr/>
          </p:nvSpPr>
          <p:spPr>
            <a:xfrm>
              <a:off x="10979070" y="560436"/>
              <a:ext cx="891344" cy="107721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42000"/>
              </a:schemeClr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52B41392-B59B-C0DE-35B2-241CB93613C5}"/>
                </a:ext>
              </a:extLst>
            </p:cNvPr>
            <p:cNvSpPr/>
            <p:nvPr/>
          </p:nvSpPr>
          <p:spPr>
            <a:xfrm>
              <a:off x="7898659" y="562739"/>
              <a:ext cx="1974942" cy="1873362"/>
            </a:xfrm>
            <a:prstGeom prst="roundRect">
              <a:avLst/>
            </a:prstGeom>
            <a:noFill/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062EAA-BD85-BE22-4DAB-72671ADB7057}"/>
                </a:ext>
              </a:extLst>
            </p:cNvPr>
            <p:cNvSpPr/>
            <p:nvPr/>
          </p:nvSpPr>
          <p:spPr>
            <a:xfrm>
              <a:off x="5251109" y="1979957"/>
              <a:ext cx="1101785" cy="79280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42000"/>
              </a:schemeClr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pic>
          <p:nvPicPr>
            <p:cNvPr id="84" name="Picture 12">
              <a:extLst>
                <a:ext uri="{FF2B5EF4-FFF2-40B4-BE49-F238E27FC236}">
                  <a16:creationId xmlns:a16="http://schemas.microsoft.com/office/drawing/2014/main" id="{29E98B57-D8C6-369F-4AE6-3A95C9309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571" y="1130487"/>
              <a:ext cx="1857117" cy="125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F76D22E-2FFA-CA82-F72A-B5B6DFE64247}"/>
                </a:ext>
              </a:extLst>
            </p:cNvPr>
            <p:cNvSpPr txBox="1"/>
            <p:nvPr/>
          </p:nvSpPr>
          <p:spPr>
            <a:xfrm>
              <a:off x="2185031" y="546616"/>
              <a:ext cx="8060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分词</a:t>
              </a:r>
              <a:endParaRPr lang="zh-CN" altLang="en-US" sz="1600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BDB83BE-F014-AF00-D4DE-070F39E38765}"/>
                </a:ext>
              </a:extLst>
            </p:cNvPr>
            <p:cNvSpPr/>
            <p:nvPr/>
          </p:nvSpPr>
          <p:spPr>
            <a:xfrm>
              <a:off x="184714" y="536106"/>
              <a:ext cx="4755147" cy="6204328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9458856-998F-8F55-C27E-525A251B1DEC}"/>
                </a:ext>
              </a:extLst>
            </p:cNvPr>
            <p:cNvSpPr txBox="1"/>
            <p:nvPr/>
          </p:nvSpPr>
          <p:spPr>
            <a:xfrm>
              <a:off x="1113998" y="4020805"/>
              <a:ext cx="21513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兼容外部词典的序列标注分词</a:t>
              </a:r>
              <a:endParaRPr lang="zh-CN" altLang="en-US" sz="1600" b="1" dirty="0"/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BE12FFBC-5A44-B4D4-1298-F55C7A42DD9D}"/>
                </a:ext>
              </a:extLst>
            </p:cNvPr>
            <p:cNvSpPr/>
            <p:nvPr/>
          </p:nvSpPr>
          <p:spPr>
            <a:xfrm>
              <a:off x="322328" y="3998618"/>
              <a:ext cx="4516033" cy="257800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5BB4831-AB7E-90D4-BB4F-C5D185552C05}"/>
                </a:ext>
              </a:extLst>
            </p:cNvPr>
            <p:cNvSpPr txBox="1"/>
            <p:nvPr/>
          </p:nvSpPr>
          <p:spPr>
            <a:xfrm>
              <a:off x="1971080" y="956414"/>
              <a:ext cx="118241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en-US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CRF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的分词方法</a:t>
              </a:r>
              <a:endParaRPr lang="zh-CN" altLang="en-US" sz="1600" dirty="0"/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42EEBDB4-BADC-8782-4181-CC72D5B2A2C3}"/>
                </a:ext>
              </a:extLst>
            </p:cNvPr>
            <p:cNvSpPr/>
            <p:nvPr/>
          </p:nvSpPr>
          <p:spPr>
            <a:xfrm>
              <a:off x="313619" y="899267"/>
              <a:ext cx="4516033" cy="2867774"/>
            </a:xfrm>
            <a:prstGeom prst="roundRect">
              <a:avLst/>
            </a:prstGeom>
            <a:noFill/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0E95138C-F32F-2689-5433-21F873FF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247" y="1626197"/>
              <a:ext cx="3504913" cy="1974822"/>
            </a:xfrm>
            <a:prstGeom prst="rect">
              <a:avLst/>
            </a:prstGeom>
          </p:spPr>
        </p:pic>
        <p:pic>
          <p:nvPicPr>
            <p:cNvPr id="94" name="Picture 6" descr="序列标注训练">
              <a:extLst>
                <a:ext uri="{FF2B5EF4-FFF2-40B4-BE49-F238E27FC236}">
                  <a16:creationId xmlns:a16="http://schemas.microsoft.com/office/drawing/2014/main" id="{72F8D3A8-A8FB-14F0-C54A-AAFC76B75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78" y="4605580"/>
              <a:ext cx="2972978" cy="188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C2E5AAA-E95F-384E-5377-62A8E1C9BCB0}"/>
                </a:ext>
              </a:extLst>
            </p:cNvPr>
            <p:cNvSpPr txBox="1"/>
            <p:nvPr/>
          </p:nvSpPr>
          <p:spPr>
            <a:xfrm>
              <a:off x="3477253" y="4466109"/>
              <a:ext cx="13759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较高的</a:t>
              </a:r>
              <a:r>
                <a:rPr lang="zh-CN" altLang="zh-CN" sz="12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处理歧义能力</a:t>
              </a:r>
              <a:endParaRPr lang="zh-CN" altLang="en-US" sz="1200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8356AD3-E0FC-9435-ED4D-FDCA53C445A4}"/>
                </a:ext>
              </a:extLst>
            </p:cNvPr>
            <p:cNvSpPr txBox="1"/>
            <p:nvPr/>
          </p:nvSpPr>
          <p:spPr>
            <a:xfrm>
              <a:off x="3456804" y="4901614"/>
              <a:ext cx="13759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2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方便的利用外部词典</a:t>
              </a:r>
              <a:endParaRPr lang="zh-CN" altLang="en-US" sz="1200" dirty="0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7AF9F1-CC1F-436F-3019-FD67C55E45DE}"/>
                </a:ext>
              </a:extLst>
            </p:cNvPr>
            <p:cNvSpPr txBox="1"/>
            <p:nvPr/>
          </p:nvSpPr>
          <p:spPr>
            <a:xfrm>
              <a:off x="3450469" y="5337118"/>
              <a:ext cx="14653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2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提高未登录词识别能力</a:t>
              </a:r>
              <a:endParaRPr lang="zh-CN" altLang="en-US" sz="1200" dirty="0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4923446E-6DC7-DF3E-0CFA-37B895A8DC14}"/>
                </a:ext>
              </a:extLst>
            </p:cNvPr>
            <p:cNvSpPr txBox="1"/>
            <p:nvPr/>
          </p:nvSpPr>
          <p:spPr>
            <a:xfrm>
              <a:off x="3456019" y="5795828"/>
              <a:ext cx="13877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2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具有较强的领域自适应性</a:t>
              </a:r>
              <a:endParaRPr lang="zh-CN" altLang="en-US" sz="1200" dirty="0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070237F-679B-FDA0-EF15-EC98DDD45C39}"/>
                </a:ext>
              </a:extLst>
            </p:cNvPr>
            <p:cNvSpPr txBox="1"/>
            <p:nvPr/>
          </p:nvSpPr>
          <p:spPr>
            <a:xfrm>
              <a:off x="6969788" y="3133810"/>
              <a:ext cx="110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词性标注</a:t>
              </a:r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08F85B7-30DA-9226-A8EA-53632CD1C799}"/>
                </a:ext>
              </a:extLst>
            </p:cNvPr>
            <p:cNvSpPr/>
            <p:nvPr/>
          </p:nvSpPr>
          <p:spPr>
            <a:xfrm>
              <a:off x="5133650" y="3139486"/>
              <a:ext cx="6879839" cy="3576576"/>
            </a:xfrm>
            <a:prstGeom prst="rect">
              <a:avLst/>
            </a:prstGeom>
            <a:noFill/>
            <a:ln w="317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C2B8587-1C37-7B9C-FEDB-4ED78DE9F907}"/>
                </a:ext>
              </a:extLst>
            </p:cNvPr>
            <p:cNvSpPr txBox="1"/>
            <p:nvPr/>
          </p:nvSpPr>
          <p:spPr>
            <a:xfrm>
              <a:off x="5394921" y="3751783"/>
              <a:ext cx="1550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最大熵马尔科夫</a:t>
              </a:r>
              <a:r>
                <a:rPr lang="zh-CN" altLang="en-US" sz="1600" b="1" kern="100" dirty="0"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判别</a:t>
              </a:r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模型</a:t>
              </a:r>
              <a:endParaRPr lang="zh-CN" altLang="en-US" sz="1600" b="1" dirty="0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1597D54B-56EB-9D30-C3D5-810DA2B74A32}"/>
                </a:ext>
              </a:extLst>
            </p:cNvPr>
            <p:cNvSpPr/>
            <p:nvPr/>
          </p:nvSpPr>
          <p:spPr>
            <a:xfrm>
              <a:off x="5323376" y="3501952"/>
              <a:ext cx="4389159" cy="1059567"/>
            </a:xfrm>
            <a:prstGeom prst="roundRect">
              <a:avLst/>
            </a:prstGeom>
            <a:noFill/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9609D742-D83C-9163-8BB4-D3C9BDF38999}"/>
                </a:ext>
              </a:extLst>
            </p:cNvPr>
            <p:cNvSpPr txBox="1"/>
            <p:nvPr/>
          </p:nvSpPr>
          <p:spPr>
            <a:xfrm>
              <a:off x="5745331" y="609051"/>
              <a:ext cx="14366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词义消歧</a:t>
              </a:r>
              <a:endParaRPr lang="zh-CN" altLang="en-US" sz="1600" dirty="0"/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7BEBB0AA-D076-7623-DAEA-8C5017841E06}"/>
                </a:ext>
              </a:extLst>
            </p:cNvPr>
            <p:cNvSpPr/>
            <p:nvPr/>
          </p:nvSpPr>
          <p:spPr>
            <a:xfrm>
              <a:off x="5244336" y="1045274"/>
              <a:ext cx="1151400" cy="79280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42000"/>
              </a:schemeClr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6B215CA6-0F84-EC2D-291F-7D6809CA604B}"/>
                </a:ext>
              </a:extLst>
            </p:cNvPr>
            <p:cNvSpPr/>
            <p:nvPr/>
          </p:nvSpPr>
          <p:spPr>
            <a:xfrm>
              <a:off x="5133650" y="536106"/>
              <a:ext cx="2593421" cy="2370974"/>
            </a:xfrm>
            <a:prstGeom prst="rect">
              <a:avLst/>
            </a:prstGeom>
            <a:noFill/>
            <a:ln w="3175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7CD307D-123A-EFBC-E5E4-349637020E24}"/>
                </a:ext>
              </a:extLst>
            </p:cNvPr>
            <p:cNvSpPr txBox="1"/>
            <p:nvPr/>
          </p:nvSpPr>
          <p:spPr>
            <a:xfrm>
              <a:off x="5250238" y="1020555"/>
              <a:ext cx="110178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双验证码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进行语料库标注</a:t>
              </a:r>
              <a:endParaRPr lang="zh-CN" altLang="en-US" sz="16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25C99E1-94D4-6CB4-E21E-D5F7F8572E6A}"/>
                </a:ext>
              </a:extLst>
            </p:cNvPr>
            <p:cNvSpPr txBox="1"/>
            <p:nvPr/>
          </p:nvSpPr>
          <p:spPr>
            <a:xfrm>
              <a:off x="9130886" y="213960"/>
              <a:ext cx="15013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依存句法分析</a:t>
              </a:r>
              <a:endParaRPr lang="zh-CN" altLang="en-US" sz="16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802CB74-163B-4604-3E61-C5D3B33C1AF3}"/>
                </a:ext>
              </a:extLst>
            </p:cNvPr>
            <p:cNvSpPr/>
            <p:nvPr/>
          </p:nvSpPr>
          <p:spPr>
            <a:xfrm>
              <a:off x="7811930" y="182346"/>
              <a:ext cx="4199525" cy="2724812"/>
            </a:xfrm>
            <a:prstGeom prst="rect">
              <a:avLst/>
            </a:prstGeom>
            <a:noFill/>
            <a:ln w="317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BC3C6C6-5A94-55A3-A9B8-B2C2C2FACA7E}"/>
                </a:ext>
              </a:extLst>
            </p:cNvPr>
            <p:cNvSpPr txBox="1"/>
            <p:nvPr/>
          </p:nvSpPr>
          <p:spPr>
            <a:xfrm>
              <a:off x="8419977" y="552514"/>
              <a:ext cx="8917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zh-CN" altLang="en-US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方法</a:t>
              </a:r>
              <a:endParaRPr lang="zh-CN" altLang="en-US" sz="1600" b="1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CFE1C47-74A9-85EE-35E8-A4F41810A70D}"/>
                </a:ext>
              </a:extLst>
            </p:cNvPr>
            <p:cNvSpPr txBox="1"/>
            <p:nvPr/>
          </p:nvSpPr>
          <p:spPr>
            <a:xfrm>
              <a:off x="10042634" y="571564"/>
              <a:ext cx="83110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柱状搜索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的解码算法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60F8B55-480B-2F3C-5A63-DF11EA2AE9C6}"/>
                </a:ext>
              </a:extLst>
            </p:cNvPr>
            <p:cNvSpPr txBox="1"/>
            <p:nvPr/>
          </p:nvSpPr>
          <p:spPr>
            <a:xfrm>
              <a:off x="11034038" y="566324"/>
              <a:ext cx="79774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标点的两阶段句法</a:t>
              </a:r>
              <a:endParaRPr lang="zh-CN" altLang="en-US" sz="1600" b="1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3724276-91BF-64C5-8AE3-099DCCF4D620}"/>
                </a:ext>
              </a:extLst>
            </p:cNvPr>
            <p:cNvSpPr txBox="1"/>
            <p:nvPr/>
          </p:nvSpPr>
          <p:spPr>
            <a:xfrm>
              <a:off x="5251109" y="2078663"/>
              <a:ext cx="10347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等价伪词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的方法</a:t>
              </a:r>
              <a:endParaRPr lang="zh-CN" altLang="en-US" sz="1600" dirty="0"/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20EF7CC3-7149-9004-9B94-471F88EAA428}"/>
                </a:ext>
              </a:extLst>
            </p:cNvPr>
            <p:cNvCxnSpPr>
              <a:stCxn id="83" idx="3"/>
            </p:cNvCxnSpPr>
            <p:nvPr/>
          </p:nvCxnSpPr>
          <p:spPr>
            <a:xfrm flipV="1">
              <a:off x="6352894" y="2371053"/>
              <a:ext cx="375153" cy="5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6A932E98-B4D9-C79F-0876-AC677DC46F59}"/>
                </a:ext>
              </a:extLst>
            </p:cNvPr>
            <p:cNvCxnSpPr/>
            <p:nvPr/>
          </p:nvCxnSpPr>
          <p:spPr>
            <a:xfrm>
              <a:off x="6393849" y="1446984"/>
              <a:ext cx="3341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22F5E1E-ABB9-605A-F71A-47A88C2D2CE2}"/>
                </a:ext>
              </a:extLst>
            </p:cNvPr>
            <p:cNvSpPr txBox="1"/>
            <p:nvPr/>
          </p:nvSpPr>
          <p:spPr>
            <a:xfrm>
              <a:off x="6659716" y="1038279"/>
              <a:ext cx="10445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自动的获取词义消歧语料库</a:t>
              </a:r>
              <a:endParaRPr lang="zh-CN" altLang="en-US" sz="1600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FAA6B80A-613C-9102-D6C0-FE6CA54DCCD5}"/>
                </a:ext>
              </a:extLst>
            </p:cNvPr>
            <p:cNvSpPr txBox="1"/>
            <p:nvPr/>
          </p:nvSpPr>
          <p:spPr>
            <a:xfrm>
              <a:off x="6617261" y="1979957"/>
              <a:ext cx="10870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解决数据不均衡的问题</a:t>
              </a:r>
              <a:endParaRPr lang="zh-CN" altLang="en-US" sz="1600" dirty="0"/>
            </a:p>
          </p:txBody>
        </p:sp>
        <p:cxnSp>
          <p:nvCxnSpPr>
            <p:cNvPr id="1024" name="直接箭头连接符 1023">
              <a:extLst>
                <a:ext uri="{FF2B5EF4-FFF2-40B4-BE49-F238E27FC236}">
                  <a16:creationId xmlns:a16="http://schemas.microsoft.com/office/drawing/2014/main" id="{BBCEC472-A9C9-C3C8-DF2F-DB872306CF5F}"/>
                </a:ext>
              </a:extLst>
            </p:cNvPr>
            <p:cNvCxnSpPr>
              <a:stCxn id="80" idx="2"/>
            </p:cNvCxnSpPr>
            <p:nvPr/>
          </p:nvCxnSpPr>
          <p:spPr>
            <a:xfrm>
              <a:off x="10428065" y="1626197"/>
              <a:ext cx="445672" cy="2377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" name="直接箭头连接符 1024">
              <a:extLst>
                <a:ext uri="{FF2B5EF4-FFF2-40B4-BE49-F238E27FC236}">
                  <a16:creationId xmlns:a16="http://schemas.microsoft.com/office/drawing/2014/main" id="{22450723-C28B-C502-D2B1-D67204427BF7}"/>
                </a:ext>
              </a:extLst>
            </p:cNvPr>
            <p:cNvCxnSpPr>
              <a:stCxn id="81" idx="2"/>
            </p:cNvCxnSpPr>
            <p:nvPr/>
          </p:nvCxnSpPr>
          <p:spPr>
            <a:xfrm flipH="1">
              <a:off x="11034038" y="1637654"/>
              <a:ext cx="390704" cy="2262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2596DA60-7AE7-A707-BA68-5600E0E26F40}"/>
                </a:ext>
              </a:extLst>
            </p:cNvPr>
            <p:cNvSpPr txBox="1"/>
            <p:nvPr/>
          </p:nvSpPr>
          <p:spPr>
            <a:xfrm>
              <a:off x="9882237" y="1886332"/>
              <a:ext cx="19621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提高句法分析效率</a:t>
              </a:r>
              <a:endPara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FE989EF1-1385-A0C3-6689-35A5B0AC33F7}"/>
                </a:ext>
              </a:extLst>
            </p:cNvPr>
            <p:cNvSpPr txBox="1"/>
            <p:nvPr/>
          </p:nvSpPr>
          <p:spPr>
            <a:xfrm>
              <a:off x="9909128" y="2168493"/>
              <a:ext cx="211967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使句法分析能满足互联网信息处理应用对处理速度的需求</a:t>
              </a:r>
              <a:endParaRPr lang="zh-CN" altLang="en-US" sz="1400" dirty="0"/>
            </a:p>
          </p:txBody>
        </p:sp>
        <p:sp>
          <p:nvSpPr>
            <p:cNvPr id="1031" name="文本框 1030">
              <a:extLst>
                <a:ext uri="{FF2B5EF4-FFF2-40B4-BE49-F238E27FC236}">
                  <a16:creationId xmlns:a16="http://schemas.microsoft.com/office/drawing/2014/main" id="{FC76A332-C403-222A-2DB4-13E432293459}"/>
                </a:ext>
              </a:extLst>
            </p:cNvPr>
            <p:cNvSpPr txBox="1"/>
            <p:nvPr/>
          </p:nvSpPr>
          <p:spPr>
            <a:xfrm>
              <a:off x="5346737" y="5211053"/>
              <a:ext cx="17889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支持向量机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作为基本的分类器</a:t>
              </a:r>
              <a:endParaRPr lang="zh-CN" altLang="en-US" sz="1600" dirty="0"/>
            </a:p>
          </p:txBody>
        </p:sp>
        <p:sp>
          <p:nvSpPr>
            <p:cNvPr id="1032" name="矩形: 圆角 1031">
              <a:extLst>
                <a:ext uri="{FF2B5EF4-FFF2-40B4-BE49-F238E27FC236}">
                  <a16:creationId xmlns:a16="http://schemas.microsoft.com/office/drawing/2014/main" id="{31E7D5F2-2C52-2394-67FC-15E52BD9B789}"/>
                </a:ext>
              </a:extLst>
            </p:cNvPr>
            <p:cNvSpPr/>
            <p:nvPr/>
          </p:nvSpPr>
          <p:spPr>
            <a:xfrm>
              <a:off x="5317855" y="4734479"/>
              <a:ext cx="4420432" cy="1587416"/>
            </a:xfrm>
            <a:prstGeom prst="roundRect">
              <a:avLst/>
            </a:prstGeom>
            <a:noFill/>
            <a:ln w="25400"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1EAE79FC-5790-2D1A-8763-0E1ABEAA4C16}"/>
                </a:ext>
              </a:extLst>
            </p:cNvPr>
            <p:cNvSpPr txBox="1"/>
            <p:nvPr/>
          </p:nvSpPr>
          <p:spPr>
            <a:xfrm>
              <a:off x="10071069" y="5628377"/>
              <a:ext cx="17713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进一步提升了词性标注的准确率</a:t>
              </a:r>
              <a:endParaRPr lang="zh-CN" altLang="en-US" sz="1400" dirty="0"/>
            </a:p>
          </p:txBody>
        </p:sp>
        <p:sp>
          <p:nvSpPr>
            <p:cNvPr id="1034" name="文本框 1033">
              <a:extLst>
                <a:ext uri="{FF2B5EF4-FFF2-40B4-BE49-F238E27FC236}">
                  <a16:creationId xmlns:a16="http://schemas.microsoft.com/office/drawing/2014/main" id="{35B1D1D6-30FF-26EB-51F8-2F89A38DC79B}"/>
                </a:ext>
              </a:extLst>
            </p:cNvPr>
            <p:cNvSpPr txBox="1"/>
            <p:nvPr/>
          </p:nvSpPr>
          <p:spPr>
            <a:xfrm>
              <a:off x="9956753" y="3898095"/>
              <a:ext cx="18645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引入了汉字特有的偏旁部首特征</a:t>
              </a:r>
              <a:endParaRPr lang="zh-CN" altLang="en-US" sz="1400" dirty="0"/>
            </a:p>
          </p:txBody>
        </p:sp>
        <p:pic>
          <p:nvPicPr>
            <p:cNvPr id="1035" name="图片 1034">
              <a:extLst>
                <a:ext uri="{FF2B5EF4-FFF2-40B4-BE49-F238E27FC236}">
                  <a16:creationId xmlns:a16="http://schemas.microsoft.com/office/drawing/2014/main" id="{2B3A8B6B-6FF5-437F-6EFD-074E0CB22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7509" y="3640720"/>
              <a:ext cx="2742747" cy="806903"/>
            </a:xfrm>
            <a:prstGeom prst="rect">
              <a:avLst/>
            </a:prstGeom>
          </p:spPr>
        </p:pic>
        <p:pic>
          <p:nvPicPr>
            <p:cNvPr id="1036" name="图片 1035">
              <a:extLst>
                <a:ext uri="{FF2B5EF4-FFF2-40B4-BE49-F238E27FC236}">
                  <a16:creationId xmlns:a16="http://schemas.microsoft.com/office/drawing/2014/main" id="{BFD0936D-167C-3026-F5DE-BD09DF50D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144" r="2871"/>
            <a:stretch/>
          </p:blipFill>
          <p:spPr>
            <a:xfrm>
              <a:off x="7229126" y="4809322"/>
              <a:ext cx="2191228" cy="1521200"/>
            </a:xfrm>
            <a:prstGeom prst="rect">
              <a:avLst/>
            </a:prstGeom>
          </p:spPr>
        </p:pic>
        <p:cxnSp>
          <p:nvCxnSpPr>
            <p:cNvPr id="1037" name="直接箭头连接符 1036">
              <a:extLst>
                <a:ext uri="{FF2B5EF4-FFF2-40B4-BE49-F238E27FC236}">
                  <a16:creationId xmlns:a16="http://schemas.microsoft.com/office/drawing/2014/main" id="{E7EF5A8E-B08D-F12E-B8CB-7EA519DB1246}"/>
                </a:ext>
              </a:extLst>
            </p:cNvPr>
            <p:cNvCxnSpPr>
              <a:stCxn id="1032" idx="3"/>
            </p:cNvCxnSpPr>
            <p:nvPr/>
          </p:nvCxnSpPr>
          <p:spPr>
            <a:xfrm>
              <a:off x="9738287" y="5528187"/>
              <a:ext cx="30434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直接箭头连接符 1037">
              <a:extLst>
                <a:ext uri="{FF2B5EF4-FFF2-40B4-BE49-F238E27FC236}">
                  <a16:creationId xmlns:a16="http://schemas.microsoft.com/office/drawing/2014/main" id="{232B8598-D352-4AE0-5734-D995F7CD823C}"/>
                </a:ext>
              </a:extLst>
            </p:cNvPr>
            <p:cNvCxnSpPr>
              <a:stCxn id="79" idx="2"/>
            </p:cNvCxnSpPr>
            <p:nvPr/>
          </p:nvCxnSpPr>
          <p:spPr>
            <a:xfrm>
              <a:off x="10873737" y="4535980"/>
              <a:ext cx="0" cy="46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AB4BA984-CD05-1FD2-15C0-306C4A41C474}"/>
                </a:ext>
              </a:extLst>
            </p:cNvPr>
            <p:cNvSpPr txBox="1"/>
            <p:nvPr/>
          </p:nvSpPr>
          <p:spPr>
            <a:xfrm>
              <a:off x="10082293" y="5165049"/>
              <a:ext cx="16132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提高了词性标注泛化能力</a:t>
              </a:r>
              <a:endParaRPr lang="zh-CN" altLang="en-US" sz="1400" dirty="0"/>
            </a:p>
          </p:txBody>
        </p:sp>
      </p:grp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FB6D98CF-102C-663F-4E8C-EB8B1A8F8D4F}"/>
              </a:ext>
            </a:extLst>
          </p:cNvPr>
          <p:cNvSpPr txBox="1"/>
          <p:nvPr/>
        </p:nvSpPr>
        <p:spPr>
          <a:xfrm flipH="1">
            <a:off x="5980319" y="25606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64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LTP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分词技术</a:t>
            </a:r>
          </a:p>
        </p:txBody>
      </p:sp>
      <p:grpSp>
        <p:nvGrpSpPr>
          <p:cNvPr id="1169" name="组合 1168">
            <a:extLst>
              <a:ext uri="{FF2B5EF4-FFF2-40B4-BE49-F238E27FC236}">
                <a16:creationId xmlns:a16="http://schemas.microsoft.com/office/drawing/2014/main" id="{D91E0EA9-5F8E-AECB-03D1-FDF728E3A5D5}"/>
              </a:ext>
            </a:extLst>
          </p:cNvPr>
          <p:cNvGrpSpPr/>
          <p:nvPr/>
        </p:nvGrpSpPr>
        <p:grpSpPr>
          <a:xfrm>
            <a:off x="194988" y="94257"/>
            <a:ext cx="12190181" cy="6689863"/>
            <a:chOff x="194988" y="94257"/>
            <a:chExt cx="12190181" cy="668986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D2D890-FAFA-ECBC-CE36-9CA5D498A638}"/>
                </a:ext>
              </a:extLst>
            </p:cNvPr>
            <p:cNvSpPr txBox="1"/>
            <p:nvPr/>
          </p:nvSpPr>
          <p:spPr>
            <a:xfrm>
              <a:off x="6251497" y="3562068"/>
              <a:ext cx="61336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可微分二值化</a:t>
              </a:r>
              <a:r>
                <a:rPr lang="en-US" altLang="zh-CN" sz="16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DB</a:t>
              </a:r>
              <a:r>
                <a:rPr lang="zh-CN" altLang="en-US" sz="16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作为基于简单分割网络的文本检测器</a:t>
              </a:r>
              <a:endParaRPr lang="zh-CN" altLang="en-US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AEC7A1-F3D0-ED67-040C-FA1E58545CFF}"/>
                </a:ext>
              </a:extLst>
            </p:cNvPr>
            <p:cNvSpPr txBox="1"/>
            <p:nvPr/>
          </p:nvSpPr>
          <p:spPr>
            <a:xfrm>
              <a:off x="10112005" y="347557"/>
              <a:ext cx="2112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CRNN</a:t>
              </a:r>
              <a:r>
                <a:rPr lang="zh-CN" altLang="en-US" sz="14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作为文本识别器</a:t>
              </a:r>
              <a:endParaRPr lang="zh-CN" altLang="en-US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68" name="组合 1167">
              <a:extLst>
                <a:ext uri="{FF2B5EF4-FFF2-40B4-BE49-F238E27FC236}">
                  <a16:creationId xmlns:a16="http://schemas.microsoft.com/office/drawing/2014/main" id="{5EF6E4A8-CE4F-2AA6-6E8C-B377179BCE49}"/>
                </a:ext>
              </a:extLst>
            </p:cNvPr>
            <p:cNvGrpSpPr/>
            <p:nvPr/>
          </p:nvGrpSpPr>
          <p:grpSpPr>
            <a:xfrm>
              <a:off x="194988" y="94257"/>
              <a:ext cx="11828775" cy="6689863"/>
              <a:chOff x="194988" y="94257"/>
              <a:chExt cx="11828775" cy="6689863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2099346E-4691-E52B-79D6-AC1F20428D9C}"/>
                  </a:ext>
                </a:extLst>
              </p:cNvPr>
              <p:cNvSpPr/>
              <p:nvPr/>
            </p:nvSpPr>
            <p:spPr>
              <a:xfrm>
                <a:off x="6499981" y="2307224"/>
                <a:ext cx="1166123" cy="50701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42000"/>
                </a:schemeClr>
              </a:solidFill>
              <a:ln w="254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AAD639C4-7A27-2433-DC39-A02C779FC48A}"/>
                  </a:ext>
                </a:extLst>
              </p:cNvPr>
              <p:cNvSpPr/>
              <p:nvPr/>
            </p:nvSpPr>
            <p:spPr>
              <a:xfrm>
                <a:off x="7601671" y="655824"/>
                <a:ext cx="1346967" cy="79823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42000"/>
                </a:schemeClr>
              </a:solidFill>
              <a:ln w="254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84EFE470-9765-AAFE-6FEA-5EA1570928A5}"/>
                  </a:ext>
                </a:extLst>
              </p:cNvPr>
              <p:cNvSpPr/>
              <p:nvPr/>
            </p:nvSpPr>
            <p:spPr>
              <a:xfrm>
                <a:off x="5333424" y="2166645"/>
                <a:ext cx="918073" cy="33855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42000"/>
                </a:schemeClr>
              </a:solidFill>
              <a:ln w="254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584DC50-1EF5-B871-E7B2-9469A1E6DB1D}"/>
                  </a:ext>
                </a:extLst>
              </p:cNvPr>
              <p:cNvSpPr/>
              <p:nvPr/>
            </p:nvSpPr>
            <p:spPr>
              <a:xfrm>
                <a:off x="323893" y="942953"/>
                <a:ext cx="4516033" cy="5673604"/>
              </a:xfrm>
              <a:prstGeom prst="roundRect">
                <a:avLst/>
              </a:prstGeom>
              <a:noFill/>
              <a:ln w="254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192A60-18FD-006E-5928-D2E09395D43B}"/>
                  </a:ext>
                </a:extLst>
              </p:cNvPr>
              <p:cNvSpPr txBox="1"/>
              <p:nvPr/>
            </p:nvSpPr>
            <p:spPr>
              <a:xfrm>
                <a:off x="1986200" y="609863"/>
                <a:ext cx="142244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kern="100" dirty="0"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多任务格式</a:t>
                </a:r>
                <a:endParaRPr lang="zh-CN" altLang="en-US" sz="16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938810-EFC1-3835-5187-A6EF34EF2A82}"/>
                  </a:ext>
                </a:extLst>
              </p:cNvPr>
              <p:cNvSpPr/>
              <p:nvPr/>
            </p:nvSpPr>
            <p:spPr>
              <a:xfrm>
                <a:off x="194988" y="579792"/>
                <a:ext cx="4755147" cy="6204328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1103B4-D186-14EE-4263-E6857A4B0BE5}"/>
                  </a:ext>
                </a:extLst>
              </p:cNvPr>
              <p:cNvSpPr txBox="1"/>
              <p:nvPr/>
            </p:nvSpPr>
            <p:spPr>
              <a:xfrm>
                <a:off x="1717157" y="1041546"/>
                <a:ext cx="18460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kern="100" dirty="0">
                    <a:effectLst/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Whisper</a:t>
                </a:r>
                <a:r>
                  <a:rPr lang="zh-CN" altLang="zh-CN" sz="1600" b="1" kern="100" dirty="0">
                    <a:effectLst/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</a:t>
                </a:r>
                <a:endParaRPr lang="en-US" altLang="zh-CN" sz="1600" b="1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zh-CN" sz="1600" kern="100" dirty="0">
                    <a:effectLst/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作为解码器的输入标记序列</a:t>
                </a:r>
                <a:endParaRPr lang="zh-CN" altLang="en-US" sz="16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AD9BB8-C35E-316E-8B8D-CA7C2BEAAED5}"/>
                  </a:ext>
                </a:extLst>
              </p:cNvPr>
              <p:cNvSpPr txBox="1"/>
              <p:nvPr/>
            </p:nvSpPr>
            <p:spPr>
              <a:xfrm>
                <a:off x="7982157" y="3228150"/>
                <a:ext cx="11070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文本检测</a:t>
                </a:r>
                <a:endParaRPr lang="zh-CN" altLang="en-US" sz="1600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AEC4EF-52A1-7C6E-0319-3E597E2A4341}"/>
                  </a:ext>
                </a:extLst>
              </p:cNvPr>
              <p:cNvSpPr/>
              <p:nvPr/>
            </p:nvSpPr>
            <p:spPr>
              <a:xfrm>
                <a:off x="5143923" y="3183172"/>
                <a:ext cx="6879840" cy="3576576"/>
              </a:xfrm>
              <a:prstGeom prst="rect">
                <a:avLst/>
              </a:prstGeom>
              <a:noFill/>
              <a:ln w="317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5E8890D-37A4-F6E7-8E82-0CA59F6E00A5}"/>
                  </a:ext>
                </a:extLst>
              </p:cNvPr>
              <p:cNvSpPr txBox="1"/>
              <p:nvPr/>
            </p:nvSpPr>
            <p:spPr>
              <a:xfrm>
                <a:off x="5741328" y="640684"/>
                <a:ext cx="143667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600" kern="100" dirty="0">
                    <a:effectLst/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检测盒校正</a:t>
                </a:r>
                <a:endParaRPr lang="zh-CN" altLang="en-US" sz="16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D2D1D367-F606-112C-EA9E-A91AB7F0039A}"/>
                  </a:ext>
                </a:extLst>
              </p:cNvPr>
              <p:cNvSpPr/>
              <p:nvPr/>
            </p:nvSpPr>
            <p:spPr>
              <a:xfrm>
                <a:off x="5286219" y="1088960"/>
                <a:ext cx="1151400" cy="79280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42000"/>
                </a:schemeClr>
              </a:solidFill>
              <a:ln w="254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BF941D8-0C20-1DA5-E95B-687B60D86FD8}"/>
                  </a:ext>
                </a:extLst>
              </p:cNvPr>
              <p:cNvSpPr/>
              <p:nvPr/>
            </p:nvSpPr>
            <p:spPr>
              <a:xfrm>
                <a:off x="5162673" y="578877"/>
                <a:ext cx="3909679" cy="2419377"/>
              </a:xfrm>
              <a:prstGeom prst="rect">
                <a:avLst/>
              </a:prstGeom>
              <a:noFill/>
              <a:ln w="31750">
                <a:solidFill>
                  <a:schemeClr val="accent4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CE5D687-574D-384A-BAD7-296C76F6CABC}"/>
                  </a:ext>
                </a:extLst>
              </p:cNvPr>
              <p:cNvSpPr txBox="1"/>
              <p:nvPr/>
            </p:nvSpPr>
            <p:spPr>
              <a:xfrm>
                <a:off x="5301426" y="1081107"/>
                <a:ext cx="110178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文本框转换为水平矩形框</a:t>
                </a:r>
                <a:endPara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957752C-95EE-3956-1355-9C17F9812D23}"/>
                  </a:ext>
                </a:extLst>
              </p:cNvPr>
              <p:cNvSpPr/>
              <p:nvPr/>
            </p:nvSpPr>
            <p:spPr>
              <a:xfrm>
                <a:off x="9247391" y="98252"/>
                <a:ext cx="2774338" cy="2852592"/>
              </a:xfrm>
              <a:prstGeom prst="rect">
                <a:avLst/>
              </a:prstGeom>
              <a:noFill/>
              <a:ln w="317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4189D298-88AD-FFDB-80C9-2678182C2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123" y="1490670"/>
                <a:ext cx="356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4E31EFD-8D36-8B9B-D6EC-EFF65C374A24}"/>
                  </a:ext>
                </a:extLst>
              </p:cNvPr>
              <p:cNvSpPr txBox="1"/>
              <p:nvPr/>
            </p:nvSpPr>
            <p:spPr>
              <a:xfrm>
                <a:off x="6744522" y="1111666"/>
                <a:ext cx="89788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用于</a:t>
                </a: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后续的文本识别</a:t>
                </a:r>
                <a:endPara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:endParaRPr lang="zh-CN" altLang="en-US" sz="1600" dirty="0"/>
              </a:p>
            </p:txBody>
          </p:sp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659FECA3-A70B-F4D2-50F0-87C19C7968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99" r="3139"/>
              <a:stretch/>
            </p:blipFill>
            <p:spPr>
              <a:xfrm>
                <a:off x="432231" y="2045301"/>
                <a:ext cx="4317320" cy="3441099"/>
              </a:xfrm>
              <a:prstGeom prst="rect">
                <a:avLst/>
              </a:prstGeom>
            </p:spPr>
          </p:pic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DA8C6884-A7FC-805A-FC5C-9EDA2602C19F}"/>
                  </a:ext>
                </a:extLst>
              </p:cNvPr>
              <p:cNvCxnSpPr/>
              <p:nvPr/>
            </p:nvCxnSpPr>
            <p:spPr>
              <a:xfrm>
                <a:off x="2570506" y="5376186"/>
                <a:ext cx="0" cy="463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C12566A-768D-2DA9-BEBE-5B91233ED0D8}"/>
                  </a:ext>
                </a:extLst>
              </p:cNvPr>
              <p:cNvSpPr txBox="1"/>
              <p:nvPr/>
            </p:nvSpPr>
            <p:spPr>
              <a:xfrm>
                <a:off x="471558" y="5898594"/>
                <a:ext cx="394376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使一对多的映射与单个模型一起工作，形成了某种形式的任务规范</a:t>
                </a:r>
                <a:endPara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BF0E1C9-BE22-0843-2168-BF0DC1D1DE1A}"/>
                  </a:ext>
                </a:extLst>
              </p:cNvPr>
              <p:cNvSpPr txBox="1"/>
              <p:nvPr/>
            </p:nvSpPr>
            <p:spPr>
              <a:xfrm>
                <a:off x="5264638" y="2166645"/>
                <a:ext cx="12894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几何变换</a:t>
                </a:r>
                <a:endParaRPr lang="zh-CN" altLang="en-US" sz="16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579FBDE6-0F4D-E10A-D669-16024062DF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7159" y="1881765"/>
                <a:ext cx="0" cy="284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AAA2FAA-466E-8538-9BD1-818EA2CC9511}"/>
                  </a:ext>
                </a:extLst>
              </p:cNvPr>
              <p:cNvSpPr txBox="1"/>
              <p:nvPr/>
            </p:nvSpPr>
            <p:spPr>
              <a:xfrm>
                <a:off x="6446640" y="2268879"/>
                <a:ext cx="130995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训练文本方向分类器</a:t>
                </a:r>
                <a:endParaRPr lang="zh-CN" altLang="en-US" sz="16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55EFE4A8-C58A-E377-AB10-E952AF01D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7375" y="1907609"/>
                <a:ext cx="0" cy="330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EE97A32D-9036-1420-C105-8BEE17311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6104" y="2578018"/>
                <a:ext cx="3322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E00A511-2B36-3049-594C-053298C24CCB}"/>
                  </a:ext>
                </a:extLst>
              </p:cNvPr>
              <p:cNvSpPr txBox="1"/>
              <p:nvPr/>
            </p:nvSpPr>
            <p:spPr>
              <a:xfrm>
                <a:off x="7992952" y="2287820"/>
                <a:ext cx="91730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轻主干</a:t>
                </a:r>
                <a:endPara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1DCFBB-BC27-868A-10CD-AA87756F9A74}"/>
                  </a:ext>
                </a:extLst>
              </p:cNvPr>
              <p:cNvSpPr txBox="1"/>
              <p:nvPr/>
            </p:nvSpPr>
            <p:spPr>
              <a:xfrm>
                <a:off x="7880600" y="2558966"/>
                <a:ext cx="120857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数据增强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66D9F97-6D7B-608E-DAE1-C9515EC996CD}"/>
                  </a:ext>
                </a:extLst>
              </p:cNvPr>
              <p:cNvSpPr txBox="1"/>
              <p:nvPr/>
            </p:nvSpPr>
            <p:spPr>
              <a:xfrm>
                <a:off x="7784242" y="1725208"/>
                <a:ext cx="13654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输入分辨率</a:t>
                </a:r>
                <a:endParaRPr lang="zh-CN" altLang="en-US" sz="16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C01E770-687D-4326-5865-E4EB792714FA}"/>
                  </a:ext>
                </a:extLst>
              </p:cNvPr>
              <p:cNvSpPr txBox="1"/>
              <p:nvPr/>
            </p:nvSpPr>
            <p:spPr>
              <a:xfrm>
                <a:off x="7930979" y="1996354"/>
                <a:ext cx="11775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PACT</a:t>
                </a: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量化</a:t>
                </a:r>
                <a:endParaRPr lang="zh-CN" altLang="en-US" sz="1600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A18160AA-37A2-76FF-6423-483EE2B3F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5366" y="1430151"/>
                <a:ext cx="0" cy="284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967614-5BCA-AA55-CDB5-2681232F7A6F}"/>
                  </a:ext>
                </a:extLst>
              </p:cNvPr>
              <p:cNvSpPr txBox="1"/>
              <p:nvPr/>
            </p:nvSpPr>
            <p:spPr>
              <a:xfrm>
                <a:off x="7591921" y="668251"/>
                <a:ext cx="142040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文</a:t>
                </a: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本方向分类器的模型为</a:t>
                </a:r>
                <a:r>
                  <a:rPr lang="en-US" altLang="zh-CN" sz="1600" b="1" kern="1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500KB</a:t>
                </a:r>
              </a:p>
            </p:txBody>
          </p:sp>
          <p:grpSp>
            <p:nvGrpSpPr>
              <p:cNvPr id="35" name="图片 5" descr="DB.drawio">
                <a:extLst>
                  <a:ext uri="{FF2B5EF4-FFF2-40B4-BE49-F238E27FC236}">
                    <a16:creationId xmlns:a16="http://schemas.microsoft.com/office/drawing/2014/main" id="{95C22B08-9022-6AE7-AD70-8CC998ADED9E}"/>
                  </a:ext>
                </a:extLst>
              </p:cNvPr>
              <p:cNvGrpSpPr/>
              <p:nvPr/>
            </p:nvGrpSpPr>
            <p:grpSpPr>
              <a:xfrm>
                <a:off x="8234371" y="4455102"/>
                <a:ext cx="428575" cy="60773"/>
                <a:chOff x="8234371" y="4455102"/>
                <a:chExt cx="428575" cy="60773"/>
              </a:xfrm>
            </p:grpSpPr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EAED421A-5244-53CE-5DD3-262D2CABE28F}"/>
                    </a:ext>
                  </a:extLst>
                </p:cNvPr>
                <p:cNvSpPr/>
                <p:nvPr/>
              </p:nvSpPr>
              <p:spPr>
                <a:xfrm>
                  <a:off x="8234371" y="4485489"/>
                  <a:ext cx="383001" cy="6077"/>
                </a:xfrm>
                <a:custGeom>
                  <a:avLst/>
                  <a:gdLst>
                    <a:gd name="connsiteX0" fmla="*/ 0 w 383001"/>
                    <a:gd name="connsiteY0" fmla="*/ 0 h 6077"/>
                    <a:gd name="connsiteX1" fmla="*/ 383002 w 383001"/>
                    <a:gd name="connsiteY1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3001" h="6077">
                      <a:moveTo>
                        <a:pt x="0" y="0"/>
                      </a:moveTo>
                      <a:lnTo>
                        <a:pt x="383002" y="0"/>
                      </a:lnTo>
                    </a:path>
                  </a:pathLst>
                </a:custGeom>
                <a:noFill/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032067A9-EC25-A5D5-EAF4-D9791F3A8C40}"/>
                    </a:ext>
                  </a:extLst>
                </p:cNvPr>
                <p:cNvSpPr/>
                <p:nvPr/>
              </p:nvSpPr>
              <p:spPr>
                <a:xfrm>
                  <a:off x="8602181" y="4455102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3B93262F-EFEA-C7C1-7D98-19E84CF7BD0B}"/>
                  </a:ext>
                </a:extLst>
              </p:cNvPr>
              <p:cNvSpPr/>
              <p:nvPr/>
            </p:nvSpPr>
            <p:spPr>
              <a:xfrm>
                <a:off x="7249978" y="4868362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65772053-AED7-48B1-83D6-55EF4BF5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3016" y="4886594"/>
                <a:ext cx="170141" cy="139779"/>
              </a:xfrm>
              <a:custGeom>
                <a:avLst/>
                <a:gdLst>
                  <a:gd name="connsiteX0" fmla="*/ -1 w 170141"/>
                  <a:gd name="connsiteY0" fmla="*/ -1 h 139779"/>
                  <a:gd name="connsiteX1" fmla="*/ 170141 w 170141"/>
                  <a:gd name="connsiteY1" fmla="*/ -1 h 139779"/>
                  <a:gd name="connsiteX2" fmla="*/ 170141 w 170141"/>
                  <a:gd name="connsiteY2" fmla="*/ 139779 h 139779"/>
                  <a:gd name="connsiteX3" fmla="*/ -1 w 170141"/>
                  <a:gd name="connsiteY3" fmla="*/ 139779 h 13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39779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39779"/>
                    </a:lnTo>
                    <a:lnTo>
                      <a:pt x="-1" y="139779"/>
                    </a:lnTo>
                    <a:close/>
                  </a:path>
                </a:pathLst>
              </a:custGeom>
            </p:spPr>
          </p:pic>
          <p:grpSp>
            <p:nvGrpSpPr>
              <p:cNvPr id="42" name="图片 5" descr="DB.drawio">
                <a:extLst>
                  <a:ext uri="{FF2B5EF4-FFF2-40B4-BE49-F238E27FC236}">
                    <a16:creationId xmlns:a16="http://schemas.microsoft.com/office/drawing/2014/main" id="{7DE6CC91-6474-74FE-0AC2-75AA9F3CE116}"/>
                  </a:ext>
                </a:extLst>
              </p:cNvPr>
              <p:cNvGrpSpPr/>
              <p:nvPr/>
            </p:nvGrpSpPr>
            <p:grpSpPr>
              <a:xfrm>
                <a:off x="6198743" y="4637422"/>
                <a:ext cx="182294" cy="838674"/>
                <a:chOff x="6198743" y="4637422"/>
                <a:chExt cx="182294" cy="838674"/>
              </a:xfrm>
            </p:grpSpPr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FF8579EE-3D2D-E195-6156-3C0862453B60}"/>
                    </a:ext>
                  </a:extLst>
                </p:cNvPr>
                <p:cNvSpPr/>
                <p:nvPr/>
              </p:nvSpPr>
              <p:spPr>
                <a:xfrm rot="10800000" flipV="1">
                  <a:off x="6198743" y="4637422"/>
                  <a:ext cx="182294" cy="838674"/>
                </a:xfrm>
                <a:custGeom>
                  <a:avLst/>
                  <a:gdLst>
                    <a:gd name="connsiteX0" fmla="*/ 0 w 182294"/>
                    <a:gd name="connsiteY0" fmla="*/ 0 h 838674"/>
                    <a:gd name="connsiteX1" fmla="*/ 60765 w 182294"/>
                    <a:gd name="connsiteY1" fmla="*/ 0 h 838674"/>
                    <a:gd name="connsiteX2" fmla="*/ 182295 w 182294"/>
                    <a:gd name="connsiteY2" fmla="*/ 121547 h 838674"/>
                    <a:gd name="connsiteX3" fmla="*/ 182295 w 182294"/>
                    <a:gd name="connsiteY3" fmla="*/ 838674 h 838674"/>
                    <a:gd name="connsiteX4" fmla="*/ 121530 w 182294"/>
                    <a:gd name="connsiteY4" fmla="*/ 838674 h 838674"/>
                    <a:gd name="connsiteX5" fmla="*/ 0 w 182294"/>
                    <a:gd name="connsiteY5" fmla="*/ 717127 h 838674"/>
                    <a:gd name="connsiteX6" fmla="*/ 0 w 182294"/>
                    <a:gd name="connsiteY6" fmla="*/ 0 h 83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838674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838674"/>
                      </a:lnTo>
                      <a:lnTo>
                        <a:pt x="121530" y="838674"/>
                      </a:lnTo>
                      <a:lnTo>
                        <a:pt x="0" y="7171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43943980-5D5F-16FC-7F09-02574525532A}"/>
                    </a:ext>
                  </a:extLst>
                </p:cNvPr>
                <p:cNvSpPr/>
                <p:nvPr/>
              </p:nvSpPr>
              <p:spPr>
                <a:xfrm rot="10800000" flipV="1">
                  <a:off x="6198743" y="4637422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949CD071-BC23-311B-283D-644F17ED6D8D}"/>
                    </a:ext>
                  </a:extLst>
                </p:cNvPr>
                <p:cNvSpPr/>
                <p:nvPr/>
              </p:nvSpPr>
              <p:spPr>
                <a:xfrm rot="10800000" flipV="1">
                  <a:off x="6259508" y="4637422"/>
                  <a:ext cx="121529" cy="838674"/>
                </a:xfrm>
                <a:custGeom>
                  <a:avLst/>
                  <a:gdLst>
                    <a:gd name="connsiteX0" fmla="*/ 10 w 121529"/>
                    <a:gd name="connsiteY0" fmla="*/ 0 h 838674"/>
                    <a:gd name="connsiteX1" fmla="*/ 121540 w 121529"/>
                    <a:gd name="connsiteY1" fmla="*/ 121547 h 838674"/>
                    <a:gd name="connsiteX2" fmla="*/ 121540 w 121529"/>
                    <a:gd name="connsiteY2" fmla="*/ 838674 h 838674"/>
                    <a:gd name="connsiteX3" fmla="*/ 10 w 121529"/>
                    <a:gd name="connsiteY3" fmla="*/ 717127 h 83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838674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838674"/>
                      </a:lnTo>
                      <a:lnTo>
                        <a:pt x="10" y="717127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546172AD-C93B-7B07-D745-8BCFBCED5AA0}"/>
                    </a:ext>
                  </a:extLst>
                </p:cNvPr>
                <p:cNvSpPr/>
                <p:nvPr/>
              </p:nvSpPr>
              <p:spPr>
                <a:xfrm rot="10800000" flipV="1">
                  <a:off x="6198743" y="4637422"/>
                  <a:ext cx="182294" cy="838674"/>
                </a:xfrm>
                <a:custGeom>
                  <a:avLst/>
                  <a:gdLst>
                    <a:gd name="connsiteX0" fmla="*/ 121530 w 182294"/>
                    <a:gd name="connsiteY0" fmla="*/ 838674 h 838674"/>
                    <a:gd name="connsiteX1" fmla="*/ 121530 w 182294"/>
                    <a:gd name="connsiteY1" fmla="*/ 121547 h 838674"/>
                    <a:gd name="connsiteX2" fmla="*/ 0 w 182294"/>
                    <a:gd name="connsiteY2" fmla="*/ 0 h 838674"/>
                    <a:gd name="connsiteX3" fmla="*/ 121530 w 182294"/>
                    <a:gd name="connsiteY3" fmla="*/ 121547 h 838674"/>
                    <a:gd name="connsiteX4" fmla="*/ 182295 w 182294"/>
                    <a:gd name="connsiteY4" fmla="*/ 121547 h 83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838674">
                      <a:moveTo>
                        <a:pt x="121530" y="838674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图片 5" descr="DB.drawio">
                <a:extLst>
                  <a:ext uri="{FF2B5EF4-FFF2-40B4-BE49-F238E27FC236}">
                    <a16:creationId xmlns:a16="http://schemas.microsoft.com/office/drawing/2014/main" id="{7F84E967-6148-4B84-9D79-DB6DC0F9F276}"/>
                  </a:ext>
                </a:extLst>
              </p:cNvPr>
              <p:cNvGrpSpPr/>
              <p:nvPr/>
            </p:nvGrpSpPr>
            <p:grpSpPr>
              <a:xfrm>
                <a:off x="6502568" y="4819743"/>
                <a:ext cx="182294" cy="656353"/>
                <a:chOff x="6502568" y="4819743"/>
                <a:chExt cx="182294" cy="656353"/>
              </a:xfrm>
            </p:grpSpPr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2EB493BD-46DD-2E8B-8DAB-D35710A124F2}"/>
                    </a:ext>
                  </a:extLst>
                </p:cNvPr>
                <p:cNvSpPr/>
                <p:nvPr/>
              </p:nvSpPr>
              <p:spPr>
                <a:xfrm rot="10800000" flipV="1">
                  <a:off x="6502568" y="4819743"/>
                  <a:ext cx="182294" cy="656353"/>
                </a:xfrm>
                <a:custGeom>
                  <a:avLst/>
                  <a:gdLst>
                    <a:gd name="connsiteX0" fmla="*/ 0 w 182294"/>
                    <a:gd name="connsiteY0" fmla="*/ 0 h 656353"/>
                    <a:gd name="connsiteX1" fmla="*/ 60765 w 182294"/>
                    <a:gd name="connsiteY1" fmla="*/ 0 h 656353"/>
                    <a:gd name="connsiteX2" fmla="*/ 182295 w 182294"/>
                    <a:gd name="connsiteY2" fmla="*/ 121547 h 656353"/>
                    <a:gd name="connsiteX3" fmla="*/ 182295 w 182294"/>
                    <a:gd name="connsiteY3" fmla="*/ 656354 h 656353"/>
                    <a:gd name="connsiteX4" fmla="*/ 121530 w 182294"/>
                    <a:gd name="connsiteY4" fmla="*/ 656354 h 656353"/>
                    <a:gd name="connsiteX5" fmla="*/ 0 w 182294"/>
                    <a:gd name="connsiteY5" fmla="*/ 534807 h 656353"/>
                    <a:gd name="connsiteX6" fmla="*/ 0 w 182294"/>
                    <a:gd name="connsiteY6" fmla="*/ 0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656353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656354"/>
                      </a:lnTo>
                      <a:lnTo>
                        <a:pt x="121530" y="656354"/>
                      </a:lnTo>
                      <a:lnTo>
                        <a:pt x="0" y="5348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926845DF-5253-3BC3-B219-DC2C9231A468}"/>
                    </a:ext>
                  </a:extLst>
                </p:cNvPr>
                <p:cNvSpPr/>
                <p:nvPr/>
              </p:nvSpPr>
              <p:spPr>
                <a:xfrm rot="10800000" flipV="1">
                  <a:off x="6502568" y="4819743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CA895A8F-E13A-7D1A-03A4-EC43F5F7C609}"/>
                    </a:ext>
                  </a:extLst>
                </p:cNvPr>
                <p:cNvSpPr/>
                <p:nvPr/>
              </p:nvSpPr>
              <p:spPr>
                <a:xfrm rot="10800000" flipV="1">
                  <a:off x="6563333" y="4819743"/>
                  <a:ext cx="121529" cy="656353"/>
                </a:xfrm>
                <a:custGeom>
                  <a:avLst/>
                  <a:gdLst>
                    <a:gd name="connsiteX0" fmla="*/ 10 w 121529"/>
                    <a:gd name="connsiteY0" fmla="*/ 0 h 656353"/>
                    <a:gd name="connsiteX1" fmla="*/ 121540 w 121529"/>
                    <a:gd name="connsiteY1" fmla="*/ 121547 h 656353"/>
                    <a:gd name="connsiteX2" fmla="*/ 121540 w 121529"/>
                    <a:gd name="connsiteY2" fmla="*/ 656354 h 656353"/>
                    <a:gd name="connsiteX3" fmla="*/ 10 w 121529"/>
                    <a:gd name="connsiteY3" fmla="*/ 53480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656353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656354"/>
                      </a:lnTo>
                      <a:lnTo>
                        <a:pt x="10" y="534807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77307017-7086-7A55-442B-F5DA59FE2207}"/>
                    </a:ext>
                  </a:extLst>
                </p:cNvPr>
                <p:cNvSpPr/>
                <p:nvPr/>
              </p:nvSpPr>
              <p:spPr>
                <a:xfrm rot="10800000" flipV="1">
                  <a:off x="6502568" y="4819743"/>
                  <a:ext cx="182294" cy="656353"/>
                </a:xfrm>
                <a:custGeom>
                  <a:avLst/>
                  <a:gdLst>
                    <a:gd name="connsiteX0" fmla="*/ 121530 w 182294"/>
                    <a:gd name="connsiteY0" fmla="*/ 656354 h 656353"/>
                    <a:gd name="connsiteX1" fmla="*/ 121530 w 182294"/>
                    <a:gd name="connsiteY1" fmla="*/ 121547 h 656353"/>
                    <a:gd name="connsiteX2" fmla="*/ 0 w 182294"/>
                    <a:gd name="connsiteY2" fmla="*/ 0 h 656353"/>
                    <a:gd name="connsiteX3" fmla="*/ 121530 w 182294"/>
                    <a:gd name="connsiteY3" fmla="*/ 121547 h 656353"/>
                    <a:gd name="connsiteX4" fmla="*/ 182295 w 182294"/>
                    <a:gd name="connsiteY4" fmla="*/ 12154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656353">
                      <a:moveTo>
                        <a:pt x="121530" y="656354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图片 5" descr="DB.drawio">
                <a:extLst>
                  <a:ext uri="{FF2B5EF4-FFF2-40B4-BE49-F238E27FC236}">
                    <a16:creationId xmlns:a16="http://schemas.microsoft.com/office/drawing/2014/main" id="{5456DE67-5B40-51C5-2649-F3534081EEEE}"/>
                  </a:ext>
                </a:extLst>
              </p:cNvPr>
              <p:cNvGrpSpPr/>
              <p:nvPr/>
            </p:nvGrpSpPr>
            <p:grpSpPr>
              <a:xfrm>
                <a:off x="6776011" y="5002063"/>
                <a:ext cx="182294" cy="474033"/>
                <a:chOff x="6776011" y="5002063"/>
                <a:chExt cx="182294" cy="474033"/>
              </a:xfrm>
            </p:grpSpPr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E753431D-3E4C-9F0B-0A47-62BB348BF992}"/>
                    </a:ext>
                  </a:extLst>
                </p:cNvPr>
                <p:cNvSpPr/>
                <p:nvPr/>
              </p:nvSpPr>
              <p:spPr>
                <a:xfrm rot="10800000" flipV="1">
                  <a:off x="6776011" y="5002063"/>
                  <a:ext cx="182294" cy="474033"/>
                </a:xfrm>
                <a:custGeom>
                  <a:avLst/>
                  <a:gdLst>
                    <a:gd name="connsiteX0" fmla="*/ 0 w 182294"/>
                    <a:gd name="connsiteY0" fmla="*/ 0 h 474033"/>
                    <a:gd name="connsiteX1" fmla="*/ 60765 w 182294"/>
                    <a:gd name="connsiteY1" fmla="*/ 0 h 474033"/>
                    <a:gd name="connsiteX2" fmla="*/ 182295 w 182294"/>
                    <a:gd name="connsiteY2" fmla="*/ 121547 h 474033"/>
                    <a:gd name="connsiteX3" fmla="*/ 182295 w 182294"/>
                    <a:gd name="connsiteY3" fmla="*/ 474033 h 474033"/>
                    <a:gd name="connsiteX4" fmla="*/ 121530 w 182294"/>
                    <a:gd name="connsiteY4" fmla="*/ 474033 h 474033"/>
                    <a:gd name="connsiteX5" fmla="*/ 0 w 182294"/>
                    <a:gd name="connsiteY5" fmla="*/ 352486 h 474033"/>
                    <a:gd name="connsiteX6" fmla="*/ 0 w 182294"/>
                    <a:gd name="connsiteY6" fmla="*/ 0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474033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474033"/>
                      </a:lnTo>
                      <a:lnTo>
                        <a:pt x="121530" y="474033"/>
                      </a:lnTo>
                      <a:lnTo>
                        <a:pt x="0" y="3524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: 形状 53">
                  <a:extLst>
                    <a:ext uri="{FF2B5EF4-FFF2-40B4-BE49-F238E27FC236}">
                      <a16:creationId xmlns:a16="http://schemas.microsoft.com/office/drawing/2014/main" id="{9D546A2A-2E06-9A18-862C-C3CF16EBB5CE}"/>
                    </a:ext>
                  </a:extLst>
                </p:cNvPr>
                <p:cNvSpPr/>
                <p:nvPr/>
              </p:nvSpPr>
              <p:spPr>
                <a:xfrm rot="10800000" flipV="1">
                  <a:off x="6776011" y="5002063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2936D74-F97C-28F0-D900-DEE2AD513C76}"/>
                    </a:ext>
                  </a:extLst>
                </p:cNvPr>
                <p:cNvSpPr/>
                <p:nvPr/>
              </p:nvSpPr>
              <p:spPr>
                <a:xfrm rot="10800000" flipV="1">
                  <a:off x="6836776" y="5002063"/>
                  <a:ext cx="121529" cy="474033"/>
                </a:xfrm>
                <a:custGeom>
                  <a:avLst/>
                  <a:gdLst>
                    <a:gd name="connsiteX0" fmla="*/ 10 w 121529"/>
                    <a:gd name="connsiteY0" fmla="*/ 0 h 474033"/>
                    <a:gd name="connsiteX1" fmla="*/ 121540 w 121529"/>
                    <a:gd name="connsiteY1" fmla="*/ 121547 h 474033"/>
                    <a:gd name="connsiteX2" fmla="*/ 121540 w 121529"/>
                    <a:gd name="connsiteY2" fmla="*/ 474033 h 474033"/>
                    <a:gd name="connsiteX3" fmla="*/ 10 w 121529"/>
                    <a:gd name="connsiteY3" fmla="*/ 352486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474033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474033"/>
                      </a:lnTo>
                      <a:lnTo>
                        <a:pt x="10" y="35248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8312E176-9DDE-DE81-4F53-AAB4AF4155DB}"/>
                    </a:ext>
                  </a:extLst>
                </p:cNvPr>
                <p:cNvSpPr/>
                <p:nvPr/>
              </p:nvSpPr>
              <p:spPr>
                <a:xfrm rot="10800000" flipV="1">
                  <a:off x="6776011" y="5002063"/>
                  <a:ext cx="182294" cy="474033"/>
                </a:xfrm>
                <a:custGeom>
                  <a:avLst/>
                  <a:gdLst>
                    <a:gd name="connsiteX0" fmla="*/ 121530 w 182294"/>
                    <a:gd name="connsiteY0" fmla="*/ 474033 h 474033"/>
                    <a:gd name="connsiteX1" fmla="*/ 121530 w 182294"/>
                    <a:gd name="connsiteY1" fmla="*/ 121547 h 474033"/>
                    <a:gd name="connsiteX2" fmla="*/ 0 w 182294"/>
                    <a:gd name="connsiteY2" fmla="*/ 0 h 474033"/>
                    <a:gd name="connsiteX3" fmla="*/ 121530 w 182294"/>
                    <a:gd name="connsiteY3" fmla="*/ 121547 h 474033"/>
                    <a:gd name="connsiteX4" fmla="*/ 182295 w 182294"/>
                    <a:gd name="connsiteY4" fmla="*/ 121547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474033">
                      <a:moveTo>
                        <a:pt x="121530" y="474033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0" name="图片 5" descr="DB.drawio">
                <a:extLst>
                  <a:ext uri="{FF2B5EF4-FFF2-40B4-BE49-F238E27FC236}">
                    <a16:creationId xmlns:a16="http://schemas.microsoft.com/office/drawing/2014/main" id="{46AE8FBF-4DF7-27AD-EAE1-C6449AD89A68}"/>
                  </a:ext>
                </a:extLst>
              </p:cNvPr>
              <p:cNvGrpSpPr/>
              <p:nvPr/>
            </p:nvGrpSpPr>
            <p:grpSpPr>
              <a:xfrm>
                <a:off x="7098065" y="5123610"/>
                <a:ext cx="182294" cy="352486"/>
                <a:chOff x="7098065" y="5123610"/>
                <a:chExt cx="182294" cy="352486"/>
              </a:xfrm>
            </p:grpSpPr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EE78A0E2-3EFF-5F4B-885F-C02CDF79037F}"/>
                    </a:ext>
                  </a:extLst>
                </p:cNvPr>
                <p:cNvSpPr/>
                <p:nvPr/>
              </p:nvSpPr>
              <p:spPr>
                <a:xfrm rot="10800000" flipV="1">
                  <a:off x="7098065" y="5123610"/>
                  <a:ext cx="182294" cy="352486"/>
                </a:xfrm>
                <a:custGeom>
                  <a:avLst/>
                  <a:gdLst>
                    <a:gd name="connsiteX0" fmla="*/ 0 w 182294"/>
                    <a:gd name="connsiteY0" fmla="*/ 0 h 352486"/>
                    <a:gd name="connsiteX1" fmla="*/ 60765 w 182294"/>
                    <a:gd name="connsiteY1" fmla="*/ 0 h 352486"/>
                    <a:gd name="connsiteX2" fmla="*/ 182295 w 182294"/>
                    <a:gd name="connsiteY2" fmla="*/ 121547 h 352486"/>
                    <a:gd name="connsiteX3" fmla="*/ 182295 w 182294"/>
                    <a:gd name="connsiteY3" fmla="*/ 352486 h 352486"/>
                    <a:gd name="connsiteX4" fmla="*/ 121530 w 182294"/>
                    <a:gd name="connsiteY4" fmla="*/ 352486 h 352486"/>
                    <a:gd name="connsiteX5" fmla="*/ 0 w 182294"/>
                    <a:gd name="connsiteY5" fmla="*/ 230939 h 352486"/>
                    <a:gd name="connsiteX6" fmla="*/ 0 w 182294"/>
                    <a:gd name="connsiteY6" fmla="*/ 0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352486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352486"/>
                      </a:lnTo>
                      <a:lnTo>
                        <a:pt x="121530" y="352486"/>
                      </a:lnTo>
                      <a:lnTo>
                        <a:pt x="0" y="2309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465FD2C8-7D21-012E-9781-64C67305DB0E}"/>
                    </a:ext>
                  </a:extLst>
                </p:cNvPr>
                <p:cNvSpPr/>
                <p:nvPr/>
              </p:nvSpPr>
              <p:spPr>
                <a:xfrm rot="10800000" flipV="1">
                  <a:off x="7098065" y="5123610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>
                  <a:extLst>
                    <a:ext uri="{FF2B5EF4-FFF2-40B4-BE49-F238E27FC236}">
                      <a16:creationId xmlns:a16="http://schemas.microsoft.com/office/drawing/2014/main" id="{EA9D06C6-5268-4F0A-B179-0F230FA02F52}"/>
                    </a:ext>
                  </a:extLst>
                </p:cNvPr>
                <p:cNvSpPr/>
                <p:nvPr/>
              </p:nvSpPr>
              <p:spPr>
                <a:xfrm rot="10800000" flipV="1">
                  <a:off x="7158830" y="5123610"/>
                  <a:ext cx="121529" cy="352486"/>
                </a:xfrm>
                <a:custGeom>
                  <a:avLst/>
                  <a:gdLst>
                    <a:gd name="connsiteX0" fmla="*/ 10 w 121529"/>
                    <a:gd name="connsiteY0" fmla="*/ 0 h 352486"/>
                    <a:gd name="connsiteX1" fmla="*/ 121540 w 121529"/>
                    <a:gd name="connsiteY1" fmla="*/ 121547 h 352486"/>
                    <a:gd name="connsiteX2" fmla="*/ 121540 w 121529"/>
                    <a:gd name="connsiteY2" fmla="*/ 352486 h 352486"/>
                    <a:gd name="connsiteX3" fmla="*/ 10 w 121529"/>
                    <a:gd name="connsiteY3" fmla="*/ 230939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352486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352486"/>
                      </a:lnTo>
                      <a:lnTo>
                        <a:pt x="10" y="230939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B44F6C9E-2B7D-DFA3-EEFD-21C3896698CF}"/>
                    </a:ext>
                  </a:extLst>
                </p:cNvPr>
                <p:cNvSpPr/>
                <p:nvPr/>
              </p:nvSpPr>
              <p:spPr>
                <a:xfrm rot="10800000" flipV="1">
                  <a:off x="7098065" y="5123610"/>
                  <a:ext cx="182294" cy="352486"/>
                </a:xfrm>
                <a:custGeom>
                  <a:avLst/>
                  <a:gdLst>
                    <a:gd name="connsiteX0" fmla="*/ 121530 w 182294"/>
                    <a:gd name="connsiteY0" fmla="*/ 352486 h 352486"/>
                    <a:gd name="connsiteX1" fmla="*/ 121530 w 182294"/>
                    <a:gd name="connsiteY1" fmla="*/ 121547 h 352486"/>
                    <a:gd name="connsiteX2" fmla="*/ 0 w 182294"/>
                    <a:gd name="connsiteY2" fmla="*/ 0 h 352486"/>
                    <a:gd name="connsiteX3" fmla="*/ 121530 w 182294"/>
                    <a:gd name="connsiteY3" fmla="*/ 121547 h 352486"/>
                    <a:gd name="connsiteX4" fmla="*/ 182295 w 182294"/>
                    <a:gd name="connsiteY4" fmla="*/ 121547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352486">
                      <a:moveTo>
                        <a:pt x="121530" y="352486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A17F8878-C3A7-9654-EEED-09FC74082925}"/>
                  </a:ext>
                </a:extLst>
              </p:cNvPr>
              <p:cNvSpPr/>
              <p:nvPr/>
            </p:nvSpPr>
            <p:spPr>
              <a:xfrm>
                <a:off x="6320273" y="5062837"/>
                <a:ext cx="182294" cy="121547"/>
              </a:xfrm>
              <a:custGeom>
                <a:avLst/>
                <a:gdLst>
                  <a:gd name="connsiteX0" fmla="*/ 0 w 182294"/>
                  <a:gd name="connsiteY0" fmla="*/ 42541 h 121547"/>
                  <a:gd name="connsiteX1" fmla="*/ 145836 w 182294"/>
                  <a:gd name="connsiteY1" fmla="*/ 42541 h 121547"/>
                  <a:gd name="connsiteX2" fmla="*/ 145836 w 182294"/>
                  <a:gd name="connsiteY2" fmla="*/ 0 h 121547"/>
                  <a:gd name="connsiteX3" fmla="*/ 182295 w 182294"/>
                  <a:gd name="connsiteY3" fmla="*/ 60774 h 121547"/>
                  <a:gd name="connsiteX4" fmla="*/ 145836 w 182294"/>
                  <a:gd name="connsiteY4" fmla="*/ 121547 h 121547"/>
                  <a:gd name="connsiteX5" fmla="*/ 145836 w 182294"/>
                  <a:gd name="connsiteY5" fmla="*/ 79006 h 121547"/>
                  <a:gd name="connsiteX6" fmla="*/ 0 w 182294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94" h="121547">
                    <a:moveTo>
                      <a:pt x="0" y="42541"/>
                    </a:moveTo>
                    <a:lnTo>
                      <a:pt x="145836" y="42541"/>
                    </a:lnTo>
                    <a:lnTo>
                      <a:pt x="145836" y="0"/>
                    </a:lnTo>
                    <a:lnTo>
                      <a:pt x="182295" y="60774"/>
                    </a:lnTo>
                    <a:lnTo>
                      <a:pt x="145836" y="121547"/>
                    </a:lnTo>
                    <a:lnTo>
                      <a:pt x="145836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1955785A-1C58-C7F9-B239-0D7F80731B61}"/>
                  </a:ext>
                </a:extLst>
              </p:cNvPr>
              <p:cNvSpPr/>
              <p:nvPr/>
            </p:nvSpPr>
            <p:spPr>
              <a:xfrm>
                <a:off x="6624098" y="5147920"/>
                <a:ext cx="182294" cy="121547"/>
              </a:xfrm>
              <a:custGeom>
                <a:avLst/>
                <a:gdLst>
                  <a:gd name="connsiteX0" fmla="*/ 0 w 182294"/>
                  <a:gd name="connsiteY0" fmla="*/ 42541 h 121547"/>
                  <a:gd name="connsiteX1" fmla="*/ 145836 w 182294"/>
                  <a:gd name="connsiteY1" fmla="*/ 42541 h 121547"/>
                  <a:gd name="connsiteX2" fmla="*/ 145836 w 182294"/>
                  <a:gd name="connsiteY2" fmla="*/ 0 h 121547"/>
                  <a:gd name="connsiteX3" fmla="*/ 182295 w 182294"/>
                  <a:gd name="connsiteY3" fmla="*/ 60774 h 121547"/>
                  <a:gd name="connsiteX4" fmla="*/ 145836 w 182294"/>
                  <a:gd name="connsiteY4" fmla="*/ 121547 h 121547"/>
                  <a:gd name="connsiteX5" fmla="*/ 145836 w 182294"/>
                  <a:gd name="connsiteY5" fmla="*/ 79006 h 121547"/>
                  <a:gd name="connsiteX6" fmla="*/ 0 w 182294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94" h="121547">
                    <a:moveTo>
                      <a:pt x="0" y="42541"/>
                    </a:moveTo>
                    <a:lnTo>
                      <a:pt x="145836" y="42541"/>
                    </a:lnTo>
                    <a:lnTo>
                      <a:pt x="145836" y="0"/>
                    </a:lnTo>
                    <a:lnTo>
                      <a:pt x="182295" y="60774"/>
                    </a:lnTo>
                    <a:lnTo>
                      <a:pt x="145836" y="121547"/>
                    </a:lnTo>
                    <a:lnTo>
                      <a:pt x="145836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BB1D40A6-2358-9607-5B0F-BB4536AA01D4}"/>
                  </a:ext>
                </a:extLst>
              </p:cNvPr>
              <p:cNvSpPr/>
              <p:nvPr/>
            </p:nvSpPr>
            <p:spPr>
              <a:xfrm>
                <a:off x="6879311" y="5239080"/>
                <a:ext cx="230906" cy="121547"/>
              </a:xfrm>
              <a:custGeom>
                <a:avLst/>
                <a:gdLst>
                  <a:gd name="connsiteX0" fmla="*/ 0 w 230906"/>
                  <a:gd name="connsiteY0" fmla="*/ 42541 h 121547"/>
                  <a:gd name="connsiteX1" fmla="*/ 184726 w 230906"/>
                  <a:gd name="connsiteY1" fmla="*/ 42541 h 121547"/>
                  <a:gd name="connsiteX2" fmla="*/ 184726 w 230906"/>
                  <a:gd name="connsiteY2" fmla="*/ 0 h 121547"/>
                  <a:gd name="connsiteX3" fmla="*/ 230907 w 230906"/>
                  <a:gd name="connsiteY3" fmla="*/ 60774 h 121547"/>
                  <a:gd name="connsiteX4" fmla="*/ 184726 w 230906"/>
                  <a:gd name="connsiteY4" fmla="*/ 121547 h 121547"/>
                  <a:gd name="connsiteX5" fmla="*/ 184726 w 230906"/>
                  <a:gd name="connsiteY5" fmla="*/ 79006 h 121547"/>
                  <a:gd name="connsiteX6" fmla="*/ 0 w 230906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906" h="121547">
                    <a:moveTo>
                      <a:pt x="0" y="42541"/>
                    </a:moveTo>
                    <a:lnTo>
                      <a:pt x="184726" y="42541"/>
                    </a:lnTo>
                    <a:lnTo>
                      <a:pt x="184726" y="0"/>
                    </a:lnTo>
                    <a:lnTo>
                      <a:pt x="230907" y="60774"/>
                    </a:lnTo>
                    <a:lnTo>
                      <a:pt x="184726" y="121547"/>
                    </a:lnTo>
                    <a:lnTo>
                      <a:pt x="184726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F317830-806A-5EF1-F98B-BEDC2FC16B14}"/>
                  </a:ext>
                </a:extLst>
              </p:cNvPr>
              <p:cNvSpPr/>
              <p:nvPr/>
            </p:nvSpPr>
            <p:spPr>
              <a:xfrm>
                <a:off x="7231748" y="5269467"/>
                <a:ext cx="121529" cy="121547"/>
              </a:xfrm>
              <a:custGeom>
                <a:avLst/>
                <a:gdLst>
                  <a:gd name="connsiteX0" fmla="*/ 0 w 121529"/>
                  <a:gd name="connsiteY0" fmla="*/ 42541 h 121547"/>
                  <a:gd name="connsiteX1" fmla="*/ 97224 w 121529"/>
                  <a:gd name="connsiteY1" fmla="*/ 42541 h 121547"/>
                  <a:gd name="connsiteX2" fmla="*/ 97224 w 121529"/>
                  <a:gd name="connsiteY2" fmla="*/ 0 h 121547"/>
                  <a:gd name="connsiteX3" fmla="*/ 121530 w 121529"/>
                  <a:gd name="connsiteY3" fmla="*/ 60774 h 121547"/>
                  <a:gd name="connsiteX4" fmla="*/ 97224 w 121529"/>
                  <a:gd name="connsiteY4" fmla="*/ 121547 h 121547"/>
                  <a:gd name="connsiteX5" fmla="*/ 97224 w 121529"/>
                  <a:gd name="connsiteY5" fmla="*/ 79006 h 121547"/>
                  <a:gd name="connsiteX6" fmla="*/ 0 w 121529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29" h="121547">
                    <a:moveTo>
                      <a:pt x="0" y="42541"/>
                    </a:moveTo>
                    <a:lnTo>
                      <a:pt x="97224" y="42541"/>
                    </a:lnTo>
                    <a:lnTo>
                      <a:pt x="97224" y="0"/>
                    </a:lnTo>
                    <a:lnTo>
                      <a:pt x="121530" y="60774"/>
                    </a:lnTo>
                    <a:lnTo>
                      <a:pt x="97224" y="121547"/>
                    </a:lnTo>
                    <a:lnTo>
                      <a:pt x="97224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38D9E00B-143F-DEDA-D949-773C8698306E}"/>
                  </a:ext>
                </a:extLst>
              </p:cNvPr>
              <p:cNvSpPr/>
              <p:nvPr/>
            </p:nvSpPr>
            <p:spPr>
              <a:xfrm rot="16200000">
                <a:off x="6532951" y="4758969"/>
                <a:ext cx="121529" cy="121547"/>
              </a:xfrm>
              <a:custGeom>
                <a:avLst/>
                <a:gdLst>
                  <a:gd name="connsiteX0" fmla="*/ 0 w 121529"/>
                  <a:gd name="connsiteY0" fmla="*/ 42541 h 121547"/>
                  <a:gd name="connsiteX1" fmla="*/ 97224 w 121529"/>
                  <a:gd name="connsiteY1" fmla="*/ 42541 h 121547"/>
                  <a:gd name="connsiteX2" fmla="*/ 97224 w 121529"/>
                  <a:gd name="connsiteY2" fmla="*/ 0 h 121547"/>
                  <a:gd name="connsiteX3" fmla="*/ 121530 w 121529"/>
                  <a:gd name="connsiteY3" fmla="*/ 60774 h 121547"/>
                  <a:gd name="connsiteX4" fmla="*/ 97224 w 121529"/>
                  <a:gd name="connsiteY4" fmla="*/ 121547 h 121547"/>
                  <a:gd name="connsiteX5" fmla="*/ 97224 w 121529"/>
                  <a:gd name="connsiteY5" fmla="*/ 79006 h 121547"/>
                  <a:gd name="connsiteX6" fmla="*/ 0 w 121529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29" h="121547">
                    <a:moveTo>
                      <a:pt x="0" y="42541"/>
                    </a:moveTo>
                    <a:lnTo>
                      <a:pt x="97224" y="42541"/>
                    </a:lnTo>
                    <a:lnTo>
                      <a:pt x="97224" y="0"/>
                    </a:lnTo>
                    <a:lnTo>
                      <a:pt x="121530" y="60774"/>
                    </a:lnTo>
                    <a:lnTo>
                      <a:pt x="97224" y="121547"/>
                    </a:lnTo>
                    <a:lnTo>
                      <a:pt x="97224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" name="图片 5" descr="DB.drawio">
                <a:extLst>
                  <a:ext uri="{FF2B5EF4-FFF2-40B4-BE49-F238E27FC236}">
                    <a16:creationId xmlns:a16="http://schemas.microsoft.com/office/drawing/2014/main" id="{BF86BF8C-7242-7810-0CB8-956876D10710}"/>
                  </a:ext>
                </a:extLst>
              </p:cNvPr>
              <p:cNvGrpSpPr/>
              <p:nvPr/>
            </p:nvGrpSpPr>
            <p:grpSpPr>
              <a:xfrm>
                <a:off x="6532951" y="4637422"/>
                <a:ext cx="121529" cy="121547"/>
                <a:chOff x="6532951" y="4637422"/>
                <a:chExt cx="121529" cy="121547"/>
              </a:xfrm>
            </p:grpSpPr>
            <p:sp>
              <p:nvSpPr>
                <p:cNvPr id="113" name="任意多边形: 形状 112">
                  <a:extLst>
                    <a:ext uri="{FF2B5EF4-FFF2-40B4-BE49-F238E27FC236}">
                      <a16:creationId xmlns:a16="http://schemas.microsoft.com/office/drawing/2014/main" id="{7674B0B4-1CC2-2EDC-4509-4DED0551C353}"/>
                    </a:ext>
                  </a:extLst>
                </p:cNvPr>
                <p:cNvSpPr/>
                <p:nvPr/>
              </p:nvSpPr>
              <p:spPr>
                <a:xfrm>
                  <a:off x="6532951" y="4637422"/>
                  <a:ext cx="121529" cy="121547"/>
                </a:xfrm>
                <a:custGeom>
                  <a:avLst/>
                  <a:gdLst>
                    <a:gd name="connsiteX0" fmla="*/ 121530 w 121529"/>
                    <a:gd name="connsiteY0" fmla="*/ 60774 h 121547"/>
                    <a:gd name="connsiteX1" fmla="*/ 60765 w 121529"/>
                    <a:gd name="connsiteY1" fmla="*/ 121547 h 121547"/>
                    <a:gd name="connsiteX2" fmla="*/ 0 w 121529"/>
                    <a:gd name="connsiteY2" fmla="*/ 60774 h 121547"/>
                    <a:gd name="connsiteX3" fmla="*/ 60765 w 121529"/>
                    <a:gd name="connsiteY3" fmla="*/ 0 h 121547"/>
                    <a:gd name="connsiteX4" fmla="*/ 121530 w 121529"/>
                    <a:gd name="connsiteY4" fmla="*/ 60774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529" h="121547">
                      <a:moveTo>
                        <a:pt x="121530" y="60774"/>
                      </a:moveTo>
                      <a:cubicBezTo>
                        <a:pt x="121530" y="94338"/>
                        <a:pt x="94325" y="121547"/>
                        <a:pt x="60765" y="121547"/>
                      </a:cubicBezTo>
                      <a:cubicBezTo>
                        <a:pt x="27205" y="121547"/>
                        <a:pt x="0" y="94338"/>
                        <a:pt x="0" y="60774"/>
                      </a:cubicBezTo>
                      <a:cubicBezTo>
                        <a:pt x="0" y="27209"/>
                        <a:pt x="27205" y="0"/>
                        <a:pt x="60765" y="0"/>
                      </a:cubicBezTo>
                      <a:cubicBezTo>
                        <a:pt x="94325" y="0"/>
                        <a:pt x="121530" y="27209"/>
                        <a:pt x="121530" y="60774"/>
                      </a:cubicBezTo>
                      <a:close/>
                    </a:path>
                  </a:pathLst>
                </a:custGeom>
                <a:solidFill>
                  <a:srgbClr val="99FFFF"/>
                </a:solidFill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>
                  <a:extLst>
                    <a:ext uri="{FF2B5EF4-FFF2-40B4-BE49-F238E27FC236}">
                      <a16:creationId xmlns:a16="http://schemas.microsoft.com/office/drawing/2014/main" id="{055B60F9-8ADC-D61E-16E2-D5AB1169D165}"/>
                    </a:ext>
                  </a:extLst>
                </p:cNvPr>
                <p:cNvSpPr/>
                <p:nvPr/>
              </p:nvSpPr>
              <p:spPr>
                <a:xfrm>
                  <a:off x="6532951" y="4698196"/>
                  <a:ext cx="121529" cy="6077"/>
                </a:xfrm>
                <a:custGeom>
                  <a:avLst/>
                  <a:gdLst>
                    <a:gd name="connsiteX0" fmla="*/ 0 w 121529"/>
                    <a:gd name="connsiteY0" fmla="*/ 0 h 6077"/>
                    <a:gd name="connsiteX1" fmla="*/ 121530 w 121529"/>
                    <a:gd name="connsiteY1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529" h="6077">
                      <a:moveTo>
                        <a:pt x="0" y="0"/>
                      </a:moveTo>
                      <a:lnTo>
                        <a:pt x="121530" y="0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>
                  <a:extLst>
                    <a:ext uri="{FF2B5EF4-FFF2-40B4-BE49-F238E27FC236}">
                      <a16:creationId xmlns:a16="http://schemas.microsoft.com/office/drawing/2014/main" id="{66611FFC-F41B-C30F-1EB1-ECFE7728048E}"/>
                    </a:ext>
                  </a:extLst>
                </p:cNvPr>
                <p:cNvSpPr/>
                <p:nvPr/>
              </p:nvSpPr>
              <p:spPr>
                <a:xfrm>
                  <a:off x="6593716" y="4637422"/>
                  <a:ext cx="6076" cy="121547"/>
                </a:xfrm>
                <a:custGeom>
                  <a:avLst/>
                  <a:gdLst>
                    <a:gd name="connsiteX0" fmla="*/ 0 w 6076"/>
                    <a:gd name="connsiteY0" fmla="*/ 0 h 121547"/>
                    <a:gd name="connsiteX1" fmla="*/ 0 w 6076"/>
                    <a:gd name="connsiteY1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6" h="121547">
                      <a:moveTo>
                        <a:pt x="0" y="0"/>
                      </a:moveTo>
                      <a:lnTo>
                        <a:pt x="0" y="121547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6FF47339-8531-DB79-9DDA-D23D48ED3016}"/>
                  </a:ext>
                </a:extLst>
              </p:cNvPr>
              <p:cNvSpPr/>
              <p:nvPr/>
            </p:nvSpPr>
            <p:spPr>
              <a:xfrm>
                <a:off x="6654481" y="4576649"/>
                <a:ext cx="151912" cy="121547"/>
              </a:xfrm>
              <a:custGeom>
                <a:avLst/>
                <a:gdLst>
                  <a:gd name="connsiteX0" fmla="*/ 0 w 151912"/>
                  <a:gd name="connsiteY0" fmla="*/ 0 h 121547"/>
                  <a:gd name="connsiteX1" fmla="*/ 151912 w 151912"/>
                  <a:gd name="connsiteY1" fmla="*/ 0 h 121547"/>
                  <a:gd name="connsiteX2" fmla="*/ 151912 w 151912"/>
                  <a:gd name="connsiteY2" fmla="*/ 121547 h 121547"/>
                  <a:gd name="connsiteX3" fmla="*/ 0 w 151912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12" h="121547">
                    <a:moveTo>
                      <a:pt x="0" y="0"/>
                    </a:moveTo>
                    <a:lnTo>
                      <a:pt x="151912" y="0"/>
                    </a:lnTo>
                    <a:lnTo>
                      <a:pt x="151912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FB7F883E-76F5-C653-8CA0-7A3526C6F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7519" y="4594881"/>
                <a:ext cx="139759" cy="103314"/>
              </a:xfrm>
              <a:custGeom>
                <a:avLst/>
                <a:gdLst>
                  <a:gd name="connsiteX0" fmla="*/ -1 w 139759"/>
                  <a:gd name="connsiteY0" fmla="*/ -1 h 103314"/>
                  <a:gd name="connsiteX1" fmla="*/ 139759 w 139759"/>
                  <a:gd name="connsiteY1" fmla="*/ -1 h 103314"/>
                  <a:gd name="connsiteX2" fmla="*/ 139759 w 139759"/>
                  <a:gd name="connsiteY2" fmla="*/ 103314 h 103314"/>
                  <a:gd name="connsiteX3" fmla="*/ -1 w 139759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59" h="103314">
                    <a:moveTo>
                      <a:pt x="-1" y="-1"/>
                    </a:moveTo>
                    <a:lnTo>
                      <a:pt x="139759" y="-1"/>
                    </a:lnTo>
                    <a:lnTo>
                      <a:pt x="139759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7E1BC8F7-A149-09D1-BA01-02BB0FFBAAF8}"/>
                  </a:ext>
                </a:extLst>
              </p:cNvPr>
              <p:cNvSpPr/>
              <p:nvPr/>
            </p:nvSpPr>
            <p:spPr>
              <a:xfrm rot="10800000">
                <a:off x="6654481" y="4637422"/>
                <a:ext cx="151912" cy="121547"/>
              </a:xfrm>
              <a:custGeom>
                <a:avLst/>
                <a:gdLst>
                  <a:gd name="connsiteX0" fmla="*/ 0 w 151912"/>
                  <a:gd name="connsiteY0" fmla="*/ 42541 h 121547"/>
                  <a:gd name="connsiteX1" fmla="*/ 121530 w 151912"/>
                  <a:gd name="connsiteY1" fmla="*/ 42541 h 121547"/>
                  <a:gd name="connsiteX2" fmla="*/ 121530 w 151912"/>
                  <a:gd name="connsiteY2" fmla="*/ 0 h 121547"/>
                  <a:gd name="connsiteX3" fmla="*/ 151912 w 151912"/>
                  <a:gd name="connsiteY3" fmla="*/ 60774 h 121547"/>
                  <a:gd name="connsiteX4" fmla="*/ 121530 w 151912"/>
                  <a:gd name="connsiteY4" fmla="*/ 121547 h 121547"/>
                  <a:gd name="connsiteX5" fmla="*/ 121530 w 151912"/>
                  <a:gd name="connsiteY5" fmla="*/ 79006 h 121547"/>
                  <a:gd name="connsiteX6" fmla="*/ 0 w 151912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912" h="121547">
                    <a:moveTo>
                      <a:pt x="0" y="42541"/>
                    </a:moveTo>
                    <a:lnTo>
                      <a:pt x="121530" y="42541"/>
                    </a:lnTo>
                    <a:lnTo>
                      <a:pt x="121530" y="0"/>
                    </a:lnTo>
                    <a:lnTo>
                      <a:pt x="151912" y="60774"/>
                    </a:lnTo>
                    <a:lnTo>
                      <a:pt x="121530" y="121547"/>
                    </a:lnTo>
                    <a:lnTo>
                      <a:pt x="121530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E5FF"/>
              </a:solidFill>
              <a:ln w="607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969D4432-3413-DCCC-0E73-07BC35576D94}"/>
                  </a:ext>
                </a:extLst>
              </p:cNvPr>
              <p:cNvSpPr/>
              <p:nvPr/>
            </p:nvSpPr>
            <p:spPr>
              <a:xfrm rot="16200000">
                <a:off x="6532951" y="4515875"/>
                <a:ext cx="121529" cy="121547"/>
              </a:xfrm>
              <a:custGeom>
                <a:avLst/>
                <a:gdLst>
                  <a:gd name="connsiteX0" fmla="*/ 0 w 121529"/>
                  <a:gd name="connsiteY0" fmla="*/ 42541 h 121547"/>
                  <a:gd name="connsiteX1" fmla="*/ 97224 w 121529"/>
                  <a:gd name="connsiteY1" fmla="*/ 42541 h 121547"/>
                  <a:gd name="connsiteX2" fmla="*/ 97224 w 121529"/>
                  <a:gd name="connsiteY2" fmla="*/ 0 h 121547"/>
                  <a:gd name="connsiteX3" fmla="*/ 121530 w 121529"/>
                  <a:gd name="connsiteY3" fmla="*/ 60774 h 121547"/>
                  <a:gd name="connsiteX4" fmla="*/ 97224 w 121529"/>
                  <a:gd name="connsiteY4" fmla="*/ 121547 h 121547"/>
                  <a:gd name="connsiteX5" fmla="*/ 97224 w 121529"/>
                  <a:gd name="connsiteY5" fmla="*/ 79006 h 121547"/>
                  <a:gd name="connsiteX6" fmla="*/ 0 w 121529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29" h="121547">
                    <a:moveTo>
                      <a:pt x="0" y="42541"/>
                    </a:moveTo>
                    <a:lnTo>
                      <a:pt x="97224" y="42541"/>
                    </a:lnTo>
                    <a:lnTo>
                      <a:pt x="97224" y="0"/>
                    </a:lnTo>
                    <a:lnTo>
                      <a:pt x="121530" y="60774"/>
                    </a:lnTo>
                    <a:lnTo>
                      <a:pt x="97224" y="121547"/>
                    </a:lnTo>
                    <a:lnTo>
                      <a:pt x="97224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4" name="图片 5" descr="DB.drawio">
                <a:extLst>
                  <a:ext uri="{FF2B5EF4-FFF2-40B4-BE49-F238E27FC236}">
                    <a16:creationId xmlns:a16="http://schemas.microsoft.com/office/drawing/2014/main" id="{6AA72E54-ECA6-84FE-9778-9332BBBEE54A}"/>
                  </a:ext>
                </a:extLst>
              </p:cNvPr>
              <p:cNvGrpSpPr/>
              <p:nvPr/>
            </p:nvGrpSpPr>
            <p:grpSpPr>
              <a:xfrm>
                <a:off x="6654481" y="4157312"/>
                <a:ext cx="1279285" cy="60773"/>
                <a:chOff x="6654481" y="4157312"/>
                <a:chExt cx="1279285" cy="60773"/>
              </a:xfrm>
            </p:grpSpPr>
            <p:sp>
              <p:nvSpPr>
                <p:cNvPr id="125" name="任意多边形: 形状 124">
                  <a:extLst>
                    <a:ext uri="{FF2B5EF4-FFF2-40B4-BE49-F238E27FC236}">
                      <a16:creationId xmlns:a16="http://schemas.microsoft.com/office/drawing/2014/main" id="{47403DE4-4530-56F3-45D2-7A4C8727AB32}"/>
                    </a:ext>
                  </a:extLst>
                </p:cNvPr>
                <p:cNvSpPr/>
                <p:nvPr/>
              </p:nvSpPr>
              <p:spPr>
                <a:xfrm>
                  <a:off x="6654481" y="4187698"/>
                  <a:ext cx="1233711" cy="6077"/>
                </a:xfrm>
                <a:custGeom>
                  <a:avLst/>
                  <a:gdLst>
                    <a:gd name="connsiteX0" fmla="*/ 0 w 1233711"/>
                    <a:gd name="connsiteY0" fmla="*/ 0 h 6077"/>
                    <a:gd name="connsiteX1" fmla="*/ 653224 w 1233711"/>
                    <a:gd name="connsiteY1" fmla="*/ 0 h 6077"/>
                    <a:gd name="connsiteX2" fmla="*/ 1233712 w 1233711"/>
                    <a:gd name="connsiteY2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3711" h="6077">
                      <a:moveTo>
                        <a:pt x="0" y="0"/>
                      </a:moveTo>
                      <a:lnTo>
                        <a:pt x="653224" y="0"/>
                      </a:lnTo>
                      <a:lnTo>
                        <a:pt x="1233712" y="0"/>
                      </a:lnTo>
                    </a:path>
                  </a:pathLst>
                </a:custGeom>
                <a:noFill/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>
                  <a:extLst>
                    <a:ext uri="{FF2B5EF4-FFF2-40B4-BE49-F238E27FC236}">
                      <a16:creationId xmlns:a16="http://schemas.microsoft.com/office/drawing/2014/main" id="{901FA6A2-70FA-7C6E-9EF8-9155D52F3280}"/>
                    </a:ext>
                  </a:extLst>
                </p:cNvPr>
                <p:cNvSpPr/>
                <p:nvPr/>
              </p:nvSpPr>
              <p:spPr>
                <a:xfrm>
                  <a:off x="7873001" y="4157312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EAF"/>
                </a:solidFill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29" name="图片 5" descr="DB.drawio">
                <a:extLst>
                  <a:ext uri="{FF2B5EF4-FFF2-40B4-BE49-F238E27FC236}">
                    <a16:creationId xmlns:a16="http://schemas.microsoft.com/office/drawing/2014/main" id="{7BBC1B97-198C-A82F-2B2D-B8C20BF5EAAF}"/>
                  </a:ext>
                </a:extLst>
              </p:cNvPr>
              <p:cNvGrpSpPr/>
              <p:nvPr/>
            </p:nvGrpSpPr>
            <p:grpSpPr>
              <a:xfrm>
                <a:off x="6472186" y="3920295"/>
                <a:ext cx="182294" cy="656353"/>
                <a:chOff x="6472186" y="3920295"/>
                <a:chExt cx="182294" cy="656353"/>
              </a:xfrm>
            </p:grpSpPr>
            <p:sp>
              <p:nvSpPr>
                <p:cNvPr id="1030" name="任意多边形: 形状 1029">
                  <a:extLst>
                    <a:ext uri="{FF2B5EF4-FFF2-40B4-BE49-F238E27FC236}">
                      <a16:creationId xmlns:a16="http://schemas.microsoft.com/office/drawing/2014/main" id="{E950B1FF-28DF-CD52-7F63-AF47F34C1B5E}"/>
                    </a:ext>
                  </a:extLst>
                </p:cNvPr>
                <p:cNvSpPr/>
                <p:nvPr/>
              </p:nvSpPr>
              <p:spPr>
                <a:xfrm rot="10800000" flipV="1">
                  <a:off x="6472186" y="3920295"/>
                  <a:ext cx="182294" cy="656353"/>
                </a:xfrm>
                <a:custGeom>
                  <a:avLst/>
                  <a:gdLst>
                    <a:gd name="connsiteX0" fmla="*/ 0 w 182294"/>
                    <a:gd name="connsiteY0" fmla="*/ 0 h 656353"/>
                    <a:gd name="connsiteX1" fmla="*/ 60765 w 182294"/>
                    <a:gd name="connsiteY1" fmla="*/ 0 h 656353"/>
                    <a:gd name="connsiteX2" fmla="*/ 182295 w 182294"/>
                    <a:gd name="connsiteY2" fmla="*/ 121547 h 656353"/>
                    <a:gd name="connsiteX3" fmla="*/ 182295 w 182294"/>
                    <a:gd name="connsiteY3" fmla="*/ 656354 h 656353"/>
                    <a:gd name="connsiteX4" fmla="*/ 121530 w 182294"/>
                    <a:gd name="connsiteY4" fmla="*/ 656354 h 656353"/>
                    <a:gd name="connsiteX5" fmla="*/ 0 w 182294"/>
                    <a:gd name="connsiteY5" fmla="*/ 534807 h 656353"/>
                    <a:gd name="connsiteX6" fmla="*/ 0 w 182294"/>
                    <a:gd name="connsiteY6" fmla="*/ 0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656353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656354"/>
                      </a:lnTo>
                      <a:lnTo>
                        <a:pt x="121530" y="656354"/>
                      </a:lnTo>
                      <a:lnTo>
                        <a:pt x="0" y="5348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9" name="任意多边形: 形状 1038">
                  <a:extLst>
                    <a:ext uri="{FF2B5EF4-FFF2-40B4-BE49-F238E27FC236}">
                      <a16:creationId xmlns:a16="http://schemas.microsoft.com/office/drawing/2014/main" id="{CEA499AB-3D7B-9B8F-8B28-73C33A412600}"/>
                    </a:ext>
                  </a:extLst>
                </p:cNvPr>
                <p:cNvSpPr/>
                <p:nvPr/>
              </p:nvSpPr>
              <p:spPr>
                <a:xfrm rot="10800000" flipV="1">
                  <a:off x="6472186" y="3920295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0" name="任意多边形: 形状 1039">
                  <a:extLst>
                    <a:ext uri="{FF2B5EF4-FFF2-40B4-BE49-F238E27FC236}">
                      <a16:creationId xmlns:a16="http://schemas.microsoft.com/office/drawing/2014/main" id="{7ED04B48-89DB-E734-3355-F29F1B84D4DB}"/>
                    </a:ext>
                  </a:extLst>
                </p:cNvPr>
                <p:cNvSpPr/>
                <p:nvPr/>
              </p:nvSpPr>
              <p:spPr>
                <a:xfrm rot="10800000" flipV="1">
                  <a:off x="6532951" y="3920295"/>
                  <a:ext cx="121529" cy="656353"/>
                </a:xfrm>
                <a:custGeom>
                  <a:avLst/>
                  <a:gdLst>
                    <a:gd name="connsiteX0" fmla="*/ 10 w 121529"/>
                    <a:gd name="connsiteY0" fmla="*/ 0 h 656353"/>
                    <a:gd name="connsiteX1" fmla="*/ 121540 w 121529"/>
                    <a:gd name="connsiteY1" fmla="*/ 121547 h 656353"/>
                    <a:gd name="connsiteX2" fmla="*/ 121540 w 121529"/>
                    <a:gd name="connsiteY2" fmla="*/ 656354 h 656353"/>
                    <a:gd name="connsiteX3" fmla="*/ 10 w 121529"/>
                    <a:gd name="connsiteY3" fmla="*/ 53480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656353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656354"/>
                      </a:lnTo>
                      <a:lnTo>
                        <a:pt x="10" y="534807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1" name="任意多边形: 形状 1040">
                  <a:extLst>
                    <a:ext uri="{FF2B5EF4-FFF2-40B4-BE49-F238E27FC236}">
                      <a16:creationId xmlns:a16="http://schemas.microsoft.com/office/drawing/2014/main" id="{BB405DD0-101E-2EAE-A054-66C9C459BEB4}"/>
                    </a:ext>
                  </a:extLst>
                </p:cNvPr>
                <p:cNvSpPr/>
                <p:nvPr/>
              </p:nvSpPr>
              <p:spPr>
                <a:xfrm rot="10800000" flipV="1">
                  <a:off x="6472186" y="3920295"/>
                  <a:ext cx="182294" cy="656353"/>
                </a:xfrm>
                <a:custGeom>
                  <a:avLst/>
                  <a:gdLst>
                    <a:gd name="connsiteX0" fmla="*/ 121530 w 182294"/>
                    <a:gd name="connsiteY0" fmla="*/ 656354 h 656353"/>
                    <a:gd name="connsiteX1" fmla="*/ 121530 w 182294"/>
                    <a:gd name="connsiteY1" fmla="*/ 121547 h 656353"/>
                    <a:gd name="connsiteX2" fmla="*/ 0 w 182294"/>
                    <a:gd name="connsiteY2" fmla="*/ 0 h 656353"/>
                    <a:gd name="connsiteX3" fmla="*/ 121530 w 182294"/>
                    <a:gd name="connsiteY3" fmla="*/ 121547 h 656353"/>
                    <a:gd name="connsiteX4" fmla="*/ 182295 w 182294"/>
                    <a:gd name="connsiteY4" fmla="*/ 12154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656353">
                      <a:moveTo>
                        <a:pt x="121530" y="656354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2" name="图片 5" descr="DB.drawio">
                <a:extLst>
                  <a:ext uri="{FF2B5EF4-FFF2-40B4-BE49-F238E27FC236}">
                    <a16:creationId xmlns:a16="http://schemas.microsoft.com/office/drawing/2014/main" id="{FE9B9B92-6552-A130-3D40-A225FC3E461C}"/>
                  </a:ext>
                </a:extLst>
              </p:cNvPr>
              <p:cNvGrpSpPr/>
              <p:nvPr/>
            </p:nvGrpSpPr>
            <p:grpSpPr>
              <a:xfrm>
                <a:off x="6806393" y="4819743"/>
                <a:ext cx="121529" cy="121547"/>
                <a:chOff x="6806393" y="4819743"/>
                <a:chExt cx="121529" cy="121547"/>
              </a:xfrm>
            </p:grpSpPr>
            <p:sp>
              <p:nvSpPr>
                <p:cNvPr id="1044" name="任意多边形: 形状 1043">
                  <a:extLst>
                    <a:ext uri="{FF2B5EF4-FFF2-40B4-BE49-F238E27FC236}">
                      <a16:creationId xmlns:a16="http://schemas.microsoft.com/office/drawing/2014/main" id="{2A8D9605-F605-CC18-E219-79C507037994}"/>
                    </a:ext>
                  </a:extLst>
                </p:cNvPr>
                <p:cNvSpPr/>
                <p:nvPr/>
              </p:nvSpPr>
              <p:spPr>
                <a:xfrm>
                  <a:off x="6806393" y="4819743"/>
                  <a:ext cx="121529" cy="121547"/>
                </a:xfrm>
                <a:custGeom>
                  <a:avLst/>
                  <a:gdLst>
                    <a:gd name="connsiteX0" fmla="*/ 121530 w 121529"/>
                    <a:gd name="connsiteY0" fmla="*/ 60774 h 121547"/>
                    <a:gd name="connsiteX1" fmla="*/ 60765 w 121529"/>
                    <a:gd name="connsiteY1" fmla="*/ 121547 h 121547"/>
                    <a:gd name="connsiteX2" fmla="*/ 0 w 121529"/>
                    <a:gd name="connsiteY2" fmla="*/ 60774 h 121547"/>
                    <a:gd name="connsiteX3" fmla="*/ 60765 w 121529"/>
                    <a:gd name="connsiteY3" fmla="*/ 0 h 121547"/>
                    <a:gd name="connsiteX4" fmla="*/ 121530 w 121529"/>
                    <a:gd name="connsiteY4" fmla="*/ 60774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529" h="121547">
                      <a:moveTo>
                        <a:pt x="121530" y="60774"/>
                      </a:moveTo>
                      <a:cubicBezTo>
                        <a:pt x="121530" y="94338"/>
                        <a:pt x="94325" y="121547"/>
                        <a:pt x="60765" y="121547"/>
                      </a:cubicBezTo>
                      <a:cubicBezTo>
                        <a:pt x="27205" y="121547"/>
                        <a:pt x="0" y="94338"/>
                        <a:pt x="0" y="60774"/>
                      </a:cubicBezTo>
                      <a:cubicBezTo>
                        <a:pt x="0" y="27209"/>
                        <a:pt x="27205" y="0"/>
                        <a:pt x="60765" y="0"/>
                      </a:cubicBezTo>
                      <a:cubicBezTo>
                        <a:pt x="94325" y="0"/>
                        <a:pt x="121530" y="27209"/>
                        <a:pt x="121530" y="60774"/>
                      </a:cubicBezTo>
                      <a:close/>
                    </a:path>
                  </a:pathLst>
                </a:custGeom>
                <a:solidFill>
                  <a:srgbClr val="99FFFF"/>
                </a:solidFill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任意多边形: 形状 1044">
                  <a:extLst>
                    <a:ext uri="{FF2B5EF4-FFF2-40B4-BE49-F238E27FC236}">
                      <a16:creationId xmlns:a16="http://schemas.microsoft.com/office/drawing/2014/main" id="{CEC800DD-F985-F043-D92F-6482072D639A}"/>
                    </a:ext>
                  </a:extLst>
                </p:cNvPr>
                <p:cNvSpPr/>
                <p:nvPr/>
              </p:nvSpPr>
              <p:spPr>
                <a:xfrm>
                  <a:off x="6806393" y="4880516"/>
                  <a:ext cx="121529" cy="6077"/>
                </a:xfrm>
                <a:custGeom>
                  <a:avLst/>
                  <a:gdLst>
                    <a:gd name="connsiteX0" fmla="*/ 0 w 121529"/>
                    <a:gd name="connsiteY0" fmla="*/ 0 h 6077"/>
                    <a:gd name="connsiteX1" fmla="*/ 121530 w 121529"/>
                    <a:gd name="connsiteY1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529" h="6077">
                      <a:moveTo>
                        <a:pt x="0" y="0"/>
                      </a:moveTo>
                      <a:lnTo>
                        <a:pt x="121530" y="0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任意多边形: 形状 1045">
                  <a:extLst>
                    <a:ext uri="{FF2B5EF4-FFF2-40B4-BE49-F238E27FC236}">
                      <a16:creationId xmlns:a16="http://schemas.microsoft.com/office/drawing/2014/main" id="{B868D0A1-2FB1-4626-6181-169C6A38888B}"/>
                    </a:ext>
                  </a:extLst>
                </p:cNvPr>
                <p:cNvSpPr/>
                <p:nvPr/>
              </p:nvSpPr>
              <p:spPr>
                <a:xfrm>
                  <a:off x="6867158" y="4819743"/>
                  <a:ext cx="6076" cy="121547"/>
                </a:xfrm>
                <a:custGeom>
                  <a:avLst/>
                  <a:gdLst>
                    <a:gd name="connsiteX0" fmla="*/ 0 w 6076"/>
                    <a:gd name="connsiteY0" fmla="*/ 0 h 121547"/>
                    <a:gd name="connsiteX1" fmla="*/ 0 w 6076"/>
                    <a:gd name="connsiteY1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6" h="121547">
                      <a:moveTo>
                        <a:pt x="0" y="0"/>
                      </a:moveTo>
                      <a:lnTo>
                        <a:pt x="0" y="121547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47" name="任意多边形: 形状 1046">
                <a:extLst>
                  <a:ext uri="{FF2B5EF4-FFF2-40B4-BE49-F238E27FC236}">
                    <a16:creationId xmlns:a16="http://schemas.microsoft.com/office/drawing/2014/main" id="{FFF4B571-F778-7B32-FA33-567D1FEFC0A2}"/>
                  </a:ext>
                </a:extLst>
              </p:cNvPr>
              <p:cNvSpPr/>
              <p:nvPr/>
            </p:nvSpPr>
            <p:spPr>
              <a:xfrm rot="16200000">
                <a:off x="6821585" y="4932174"/>
                <a:ext cx="103300" cy="121547"/>
              </a:xfrm>
              <a:custGeom>
                <a:avLst/>
                <a:gdLst>
                  <a:gd name="connsiteX0" fmla="*/ 0 w 103300"/>
                  <a:gd name="connsiteY0" fmla="*/ 42541 h 121547"/>
                  <a:gd name="connsiteX1" fmla="*/ 82640 w 103300"/>
                  <a:gd name="connsiteY1" fmla="*/ 42541 h 121547"/>
                  <a:gd name="connsiteX2" fmla="*/ 82640 w 103300"/>
                  <a:gd name="connsiteY2" fmla="*/ 0 h 121547"/>
                  <a:gd name="connsiteX3" fmla="*/ 103300 w 103300"/>
                  <a:gd name="connsiteY3" fmla="*/ 60774 h 121547"/>
                  <a:gd name="connsiteX4" fmla="*/ 82640 w 103300"/>
                  <a:gd name="connsiteY4" fmla="*/ 121547 h 121547"/>
                  <a:gd name="connsiteX5" fmla="*/ 82640 w 103300"/>
                  <a:gd name="connsiteY5" fmla="*/ 79006 h 121547"/>
                  <a:gd name="connsiteX6" fmla="*/ 0 w 103300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300" h="121547">
                    <a:moveTo>
                      <a:pt x="0" y="42541"/>
                    </a:moveTo>
                    <a:lnTo>
                      <a:pt x="82640" y="42541"/>
                    </a:lnTo>
                    <a:lnTo>
                      <a:pt x="82640" y="0"/>
                    </a:lnTo>
                    <a:lnTo>
                      <a:pt x="103300" y="60774"/>
                    </a:lnTo>
                    <a:lnTo>
                      <a:pt x="82640" y="121547"/>
                    </a:lnTo>
                    <a:lnTo>
                      <a:pt x="82640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>
                <a:extLst>
                  <a:ext uri="{FF2B5EF4-FFF2-40B4-BE49-F238E27FC236}">
                    <a16:creationId xmlns:a16="http://schemas.microsoft.com/office/drawing/2014/main" id="{9E1C33C0-095E-8640-5CD9-52EE721AB47C}"/>
                  </a:ext>
                </a:extLst>
              </p:cNvPr>
              <p:cNvSpPr/>
              <p:nvPr/>
            </p:nvSpPr>
            <p:spPr>
              <a:xfrm rot="16200000">
                <a:off x="6812470" y="4704273"/>
                <a:ext cx="109376" cy="121547"/>
              </a:xfrm>
              <a:custGeom>
                <a:avLst/>
                <a:gdLst>
                  <a:gd name="connsiteX0" fmla="*/ 0 w 109376"/>
                  <a:gd name="connsiteY0" fmla="*/ 42541 h 121547"/>
                  <a:gd name="connsiteX1" fmla="*/ 87502 w 109376"/>
                  <a:gd name="connsiteY1" fmla="*/ 42541 h 121547"/>
                  <a:gd name="connsiteX2" fmla="*/ 87502 w 109376"/>
                  <a:gd name="connsiteY2" fmla="*/ 0 h 121547"/>
                  <a:gd name="connsiteX3" fmla="*/ 109377 w 109376"/>
                  <a:gd name="connsiteY3" fmla="*/ 60774 h 121547"/>
                  <a:gd name="connsiteX4" fmla="*/ 87502 w 109376"/>
                  <a:gd name="connsiteY4" fmla="*/ 121547 h 121547"/>
                  <a:gd name="connsiteX5" fmla="*/ 87502 w 109376"/>
                  <a:gd name="connsiteY5" fmla="*/ 79006 h 121547"/>
                  <a:gd name="connsiteX6" fmla="*/ 0 w 109376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376" h="121547">
                    <a:moveTo>
                      <a:pt x="0" y="42541"/>
                    </a:moveTo>
                    <a:lnTo>
                      <a:pt x="87502" y="42541"/>
                    </a:lnTo>
                    <a:lnTo>
                      <a:pt x="87502" y="0"/>
                    </a:lnTo>
                    <a:lnTo>
                      <a:pt x="109377" y="60774"/>
                    </a:lnTo>
                    <a:lnTo>
                      <a:pt x="87502" y="121547"/>
                    </a:lnTo>
                    <a:lnTo>
                      <a:pt x="87502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49" name="图片 5" descr="DB.drawio">
                <a:extLst>
                  <a:ext uri="{FF2B5EF4-FFF2-40B4-BE49-F238E27FC236}">
                    <a16:creationId xmlns:a16="http://schemas.microsoft.com/office/drawing/2014/main" id="{58FF6644-3850-1E01-2C9C-09509CA06C88}"/>
                  </a:ext>
                </a:extLst>
              </p:cNvPr>
              <p:cNvGrpSpPr/>
              <p:nvPr/>
            </p:nvGrpSpPr>
            <p:grpSpPr>
              <a:xfrm>
                <a:off x="6988688" y="4382174"/>
                <a:ext cx="945077" cy="60773"/>
                <a:chOff x="6988688" y="4382174"/>
                <a:chExt cx="945077" cy="60773"/>
              </a:xfrm>
            </p:grpSpPr>
            <p:sp>
              <p:nvSpPr>
                <p:cNvPr id="1050" name="任意多边形: 形状 1049">
                  <a:extLst>
                    <a:ext uri="{FF2B5EF4-FFF2-40B4-BE49-F238E27FC236}">
                      <a16:creationId xmlns:a16="http://schemas.microsoft.com/office/drawing/2014/main" id="{BD652485-459C-3B66-D6F8-F260BD3D433A}"/>
                    </a:ext>
                  </a:extLst>
                </p:cNvPr>
                <p:cNvSpPr/>
                <p:nvPr/>
              </p:nvSpPr>
              <p:spPr>
                <a:xfrm>
                  <a:off x="6988688" y="4412560"/>
                  <a:ext cx="899504" cy="6077"/>
                </a:xfrm>
                <a:custGeom>
                  <a:avLst/>
                  <a:gdLst>
                    <a:gd name="connsiteX0" fmla="*/ 0 w 899504"/>
                    <a:gd name="connsiteY0" fmla="*/ 0 h 6077"/>
                    <a:gd name="connsiteX1" fmla="*/ 486120 w 899504"/>
                    <a:gd name="connsiteY1" fmla="*/ 0 h 6077"/>
                    <a:gd name="connsiteX2" fmla="*/ 899504 w 899504"/>
                    <a:gd name="connsiteY2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9504" h="6077">
                      <a:moveTo>
                        <a:pt x="0" y="0"/>
                      </a:moveTo>
                      <a:lnTo>
                        <a:pt x="486120" y="0"/>
                      </a:lnTo>
                      <a:lnTo>
                        <a:pt x="899504" y="0"/>
                      </a:lnTo>
                    </a:path>
                  </a:pathLst>
                </a:custGeom>
                <a:noFill/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任意多边形: 形状 1050">
                  <a:extLst>
                    <a:ext uri="{FF2B5EF4-FFF2-40B4-BE49-F238E27FC236}">
                      <a16:creationId xmlns:a16="http://schemas.microsoft.com/office/drawing/2014/main" id="{D00DB2A1-064E-26EE-4B93-BF175B59AC0D}"/>
                    </a:ext>
                  </a:extLst>
                </p:cNvPr>
                <p:cNvSpPr/>
                <p:nvPr/>
              </p:nvSpPr>
              <p:spPr>
                <a:xfrm>
                  <a:off x="7873001" y="4382174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EAF"/>
                </a:solidFill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2" name="图片 5" descr="DB.drawio">
                <a:extLst>
                  <a:ext uri="{FF2B5EF4-FFF2-40B4-BE49-F238E27FC236}">
                    <a16:creationId xmlns:a16="http://schemas.microsoft.com/office/drawing/2014/main" id="{BEC54BA1-56B9-6833-E962-7EBC37B9B4E9}"/>
                  </a:ext>
                </a:extLst>
              </p:cNvPr>
              <p:cNvGrpSpPr/>
              <p:nvPr/>
            </p:nvGrpSpPr>
            <p:grpSpPr>
              <a:xfrm>
                <a:off x="6806393" y="4236317"/>
                <a:ext cx="182294" cy="474033"/>
                <a:chOff x="6806393" y="4236317"/>
                <a:chExt cx="182294" cy="474033"/>
              </a:xfrm>
            </p:grpSpPr>
            <p:sp>
              <p:nvSpPr>
                <p:cNvPr id="1053" name="任意多边形: 形状 1052">
                  <a:extLst>
                    <a:ext uri="{FF2B5EF4-FFF2-40B4-BE49-F238E27FC236}">
                      <a16:creationId xmlns:a16="http://schemas.microsoft.com/office/drawing/2014/main" id="{73658E34-E1A2-74F1-B65B-761FCB2C42E7}"/>
                    </a:ext>
                  </a:extLst>
                </p:cNvPr>
                <p:cNvSpPr/>
                <p:nvPr/>
              </p:nvSpPr>
              <p:spPr>
                <a:xfrm rot="10800000" flipV="1">
                  <a:off x="6806393" y="4236317"/>
                  <a:ext cx="182294" cy="474033"/>
                </a:xfrm>
                <a:custGeom>
                  <a:avLst/>
                  <a:gdLst>
                    <a:gd name="connsiteX0" fmla="*/ 0 w 182294"/>
                    <a:gd name="connsiteY0" fmla="*/ 0 h 474033"/>
                    <a:gd name="connsiteX1" fmla="*/ 60765 w 182294"/>
                    <a:gd name="connsiteY1" fmla="*/ 0 h 474033"/>
                    <a:gd name="connsiteX2" fmla="*/ 182295 w 182294"/>
                    <a:gd name="connsiteY2" fmla="*/ 121547 h 474033"/>
                    <a:gd name="connsiteX3" fmla="*/ 182295 w 182294"/>
                    <a:gd name="connsiteY3" fmla="*/ 474033 h 474033"/>
                    <a:gd name="connsiteX4" fmla="*/ 121530 w 182294"/>
                    <a:gd name="connsiteY4" fmla="*/ 474033 h 474033"/>
                    <a:gd name="connsiteX5" fmla="*/ 0 w 182294"/>
                    <a:gd name="connsiteY5" fmla="*/ 352486 h 474033"/>
                    <a:gd name="connsiteX6" fmla="*/ 0 w 182294"/>
                    <a:gd name="connsiteY6" fmla="*/ 0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474033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474033"/>
                      </a:lnTo>
                      <a:lnTo>
                        <a:pt x="121530" y="474033"/>
                      </a:lnTo>
                      <a:lnTo>
                        <a:pt x="0" y="3524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任意多边形: 形状 1053">
                  <a:extLst>
                    <a:ext uri="{FF2B5EF4-FFF2-40B4-BE49-F238E27FC236}">
                      <a16:creationId xmlns:a16="http://schemas.microsoft.com/office/drawing/2014/main" id="{8AB07EC8-C11F-464D-BAD7-F454F088CB50}"/>
                    </a:ext>
                  </a:extLst>
                </p:cNvPr>
                <p:cNvSpPr/>
                <p:nvPr/>
              </p:nvSpPr>
              <p:spPr>
                <a:xfrm rot="10800000" flipV="1">
                  <a:off x="6806393" y="4236317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任意多边形: 形状 1054">
                  <a:extLst>
                    <a:ext uri="{FF2B5EF4-FFF2-40B4-BE49-F238E27FC236}">
                      <a16:creationId xmlns:a16="http://schemas.microsoft.com/office/drawing/2014/main" id="{2F1F78DB-AF57-D09D-11E6-5EE44BE9F21E}"/>
                    </a:ext>
                  </a:extLst>
                </p:cNvPr>
                <p:cNvSpPr/>
                <p:nvPr/>
              </p:nvSpPr>
              <p:spPr>
                <a:xfrm rot="10800000" flipV="1">
                  <a:off x="6867158" y="4236317"/>
                  <a:ext cx="121529" cy="474033"/>
                </a:xfrm>
                <a:custGeom>
                  <a:avLst/>
                  <a:gdLst>
                    <a:gd name="connsiteX0" fmla="*/ 10 w 121529"/>
                    <a:gd name="connsiteY0" fmla="*/ 0 h 474033"/>
                    <a:gd name="connsiteX1" fmla="*/ 121540 w 121529"/>
                    <a:gd name="connsiteY1" fmla="*/ 121547 h 474033"/>
                    <a:gd name="connsiteX2" fmla="*/ 121540 w 121529"/>
                    <a:gd name="connsiteY2" fmla="*/ 474033 h 474033"/>
                    <a:gd name="connsiteX3" fmla="*/ 10 w 121529"/>
                    <a:gd name="connsiteY3" fmla="*/ 352486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474033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474033"/>
                      </a:lnTo>
                      <a:lnTo>
                        <a:pt x="10" y="35248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任意多边形: 形状 1055">
                  <a:extLst>
                    <a:ext uri="{FF2B5EF4-FFF2-40B4-BE49-F238E27FC236}">
                      <a16:creationId xmlns:a16="http://schemas.microsoft.com/office/drawing/2014/main" id="{2F3C70D3-6DF6-C4C1-4B14-11C039C90C87}"/>
                    </a:ext>
                  </a:extLst>
                </p:cNvPr>
                <p:cNvSpPr/>
                <p:nvPr/>
              </p:nvSpPr>
              <p:spPr>
                <a:xfrm rot="10800000" flipV="1">
                  <a:off x="6806393" y="4236317"/>
                  <a:ext cx="182294" cy="474033"/>
                </a:xfrm>
                <a:custGeom>
                  <a:avLst/>
                  <a:gdLst>
                    <a:gd name="connsiteX0" fmla="*/ 121530 w 182294"/>
                    <a:gd name="connsiteY0" fmla="*/ 474033 h 474033"/>
                    <a:gd name="connsiteX1" fmla="*/ 121530 w 182294"/>
                    <a:gd name="connsiteY1" fmla="*/ 121547 h 474033"/>
                    <a:gd name="connsiteX2" fmla="*/ 0 w 182294"/>
                    <a:gd name="connsiteY2" fmla="*/ 0 h 474033"/>
                    <a:gd name="connsiteX3" fmla="*/ 121530 w 182294"/>
                    <a:gd name="connsiteY3" fmla="*/ 121547 h 474033"/>
                    <a:gd name="connsiteX4" fmla="*/ 182295 w 182294"/>
                    <a:gd name="connsiteY4" fmla="*/ 121547 h 474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474033">
                      <a:moveTo>
                        <a:pt x="121530" y="474033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57" name="任意多边形: 形状 1056">
                <a:extLst>
                  <a:ext uri="{FF2B5EF4-FFF2-40B4-BE49-F238E27FC236}">
                    <a16:creationId xmlns:a16="http://schemas.microsoft.com/office/drawing/2014/main" id="{994D04EF-8327-00D6-391C-7F7060CA0E78}"/>
                  </a:ext>
                </a:extLst>
              </p:cNvPr>
              <p:cNvSpPr/>
              <p:nvPr/>
            </p:nvSpPr>
            <p:spPr>
              <a:xfrm>
                <a:off x="6927923" y="4746815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58" name="图片 1057">
                <a:extLst>
                  <a:ext uri="{FF2B5EF4-FFF2-40B4-BE49-F238E27FC236}">
                    <a16:creationId xmlns:a16="http://schemas.microsoft.com/office/drawing/2014/main" id="{D391B853-9B31-FD8C-A3BD-EF8381397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0962" y="4755931"/>
                <a:ext cx="170141" cy="139779"/>
              </a:xfrm>
              <a:custGeom>
                <a:avLst/>
                <a:gdLst>
                  <a:gd name="connsiteX0" fmla="*/ -1 w 170141"/>
                  <a:gd name="connsiteY0" fmla="*/ -1 h 139779"/>
                  <a:gd name="connsiteX1" fmla="*/ 170141 w 170141"/>
                  <a:gd name="connsiteY1" fmla="*/ -1 h 139779"/>
                  <a:gd name="connsiteX2" fmla="*/ 170141 w 170141"/>
                  <a:gd name="connsiteY2" fmla="*/ 139779 h 139779"/>
                  <a:gd name="connsiteX3" fmla="*/ -1 w 170141"/>
                  <a:gd name="connsiteY3" fmla="*/ 139779 h 13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39779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39779"/>
                    </a:lnTo>
                    <a:lnTo>
                      <a:pt x="-1" y="139779"/>
                    </a:lnTo>
                    <a:close/>
                  </a:path>
                </a:pathLst>
              </a:custGeom>
            </p:spPr>
          </p:pic>
          <p:sp>
            <p:nvSpPr>
              <p:cNvPr id="1059" name="任意多边形: 形状 1058">
                <a:extLst>
                  <a:ext uri="{FF2B5EF4-FFF2-40B4-BE49-F238E27FC236}">
                    <a16:creationId xmlns:a16="http://schemas.microsoft.com/office/drawing/2014/main" id="{CB544B79-0771-0FE4-497E-84274ED39828}"/>
                  </a:ext>
                </a:extLst>
              </p:cNvPr>
              <p:cNvSpPr/>
              <p:nvPr/>
            </p:nvSpPr>
            <p:spPr>
              <a:xfrm rot="10800000">
                <a:off x="6927923" y="4819743"/>
                <a:ext cx="182294" cy="121547"/>
              </a:xfrm>
              <a:custGeom>
                <a:avLst/>
                <a:gdLst>
                  <a:gd name="connsiteX0" fmla="*/ 0 w 182294"/>
                  <a:gd name="connsiteY0" fmla="*/ 42541 h 121547"/>
                  <a:gd name="connsiteX1" fmla="*/ 145836 w 182294"/>
                  <a:gd name="connsiteY1" fmla="*/ 42541 h 121547"/>
                  <a:gd name="connsiteX2" fmla="*/ 145836 w 182294"/>
                  <a:gd name="connsiteY2" fmla="*/ 0 h 121547"/>
                  <a:gd name="connsiteX3" fmla="*/ 182295 w 182294"/>
                  <a:gd name="connsiteY3" fmla="*/ 60774 h 121547"/>
                  <a:gd name="connsiteX4" fmla="*/ 145836 w 182294"/>
                  <a:gd name="connsiteY4" fmla="*/ 121547 h 121547"/>
                  <a:gd name="connsiteX5" fmla="*/ 145836 w 182294"/>
                  <a:gd name="connsiteY5" fmla="*/ 79006 h 121547"/>
                  <a:gd name="connsiteX6" fmla="*/ 0 w 182294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94" h="121547">
                    <a:moveTo>
                      <a:pt x="0" y="42541"/>
                    </a:moveTo>
                    <a:lnTo>
                      <a:pt x="145836" y="42541"/>
                    </a:lnTo>
                    <a:lnTo>
                      <a:pt x="145836" y="0"/>
                    </a:lnTo>
                    <a:lnTo>
                      <a:pt x="182295" y="60774"/>
                    </a:lnTo>
                    <a:lnTo>
                      <a:pt x="145836" y="121547"/>
                    </a:lnTo>
                    <a:lnTo>
                      <a:pt x="145836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E5FF"/>
              </a:solidFill>
              <a:ln w="607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>
                <a:extLst>
                  <a:ext uri="{FF2B5EF4-FFF2-40B4-BE49-F238E27FC236}">
                    <a16:creationId xmlns:a16="http://schemas.microsoft.com/office/drawing/2014/main" id="{E97455BC-915E-C41E-CC02-22CC0A3D1AB5}"/>
                  </a:ext>
                </a:extLst>
              </p:cNvPr>
              <p:cNvSpPr/>
              <p:nvPr/>
            </p:nvSpPr>
            <p:spPr>
              <a:xfrm rot="16200000">
                <a:off x="7137563" y="5053721"/>
                <a:ext cx="103300" cy="121547"/>
              </a:xfrm>
              <a:custGeom>
                <a:avLst/>
                <a:gdLst>
                  <a:gd name="connsiteX0" fmla="*/ 0 w 103300"/>
                  <a:gd name="connsiteY0" fmla="*/ 42541 h 121547"/>
                  <a:gd name="connsiteX1" fmla="*/ 82640 w 103300"/>
                  <a:gd name="connsiteY1" fmla="*/ 42541 h 121547"/>
                  <a:gd name="connsiteX2" fmla="*/ 82640 w 103300"/>
                  <a:gd name="connsiteY2" fmla="*/ 0 h 121547"/>
                  <a:gd name="connsiteX3" fmla="*/ 103300 w 103300"/>
                  <a:gd name="connsiteY3" fmla="*/ 60774 h 121547"/>
                  <a:gd name="connsiteX4" fmla="*/ 82640 w 103300"/>
                  <a:gd name="connsiteY4" fmla="*/ 121547 h 121547"/>
                  <a:gd name="connsiteX5" fmla="*/ 82640 w 103300"/>
                  <a:gd name="connsiteY5" fmla="*/ 79006 h 121547"/>
                  <a:gd name="connsiteX6" fmla="*/ 0 w 103300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300" h="121547">
                    <a:moveTo>
                      <a:pt x="0" y="42541"/>
                    </a:moveTo>
                    <a:lnTo>
                      <a:pt x="82640" y="42541"/>
                    </a:lnTo>
                    <a:lnTo>
                      <a:pt x="82640" y="0"/>
                    </a:lnTo>
                    <a:lnTo>
                      <a:pt x="103300" y="60774"/>
                    </a:lnTo>
                    <a:lnTo>
                      <a:pt x="82640" y="121547"/>
                    </a:lnTo>
                    <a:lnTo>
                      <a:pt x="82640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61" name="图片 5" descr="DB.drawio">
                <a:extLst>
                  <a:ext uri="{FF2B5EF4-FFF2-40B4-BE49-F238E27FC236}">
                    <a16:creationId xmlns:a16="http://schemas.microsoft.com/office/drawing/2014/main" id="{2F5BEFE8-9BBA-2C09-C286-F290F0EDED92}"/>
                  </a:ext>
                </a:extLst>
              </p:cNvPr>
              <p:cNvGrpSpPr/>
              <p:nvPr/>
            </p:nvGrpSpPr>
            <p:grpSpPr>
              <a:xfrm>
                <a:off x="7128448" y="4941290"/>
                <a:ext cx="121529" cy="127624"/>
                <a:chOff x="7128448" y="4941290"/>
                <a:chExt cx="121529" cy="127624"/>
              </a:xfrm>
            </p:grpSpPr>
            <p:sp>
              <p:nvSpPr>
                <p:cNvPr id="1062" name="任意多边形: 形状 1061">
                  <a:extLst>
                    <a:ext uri="{FF2B5EF4-FFF2-40B4-BE49-F238E27FC236}">
                      <a16:creationId xmlns:a16="http://schemas.microsoft.com/office/drawing/2014/main" id="{40D6AFB7-AAE4-9095-EAFD-7BD44065C98C}"/>
                    </a:ext>
                  </a:extLst>
                </p:cNvPr>
                <p:cNvSpPr/>
                <p:nvPr/>
              </p:nvSpPr>
              <p:spPr>
                <a:xfrm>
                  <a:off x="7128448" y="4941290"/>
                  <a:ext cx="121529" cy="127624"/>
                </a:xfrm>
                <a:custGeom>
                  <a:avLst/>
                  <a:gdLst>
                    <a:gd name="connsiteX0" fmla="*/ 121530 w 121529"/>
                    <a:gd name="connsiteY0" fmla="*/ 63812 h 127624"/>
                    <a:gd name="connsiteX1" fmla="*/ 60765 w 121529"/>
                    <a:gd name="connsiteY1" fmla="*/ 127624 h 127624"/>
                    <a:gd name="connsiteX2" fmla="*/ 0 w 121529"/>
                    <a:gd name="connsiteY2" fmla="*/ 63812 h 127624"/>
                    <a:gd name="connsiteX3" fmla="*/ 60765 w 121529"/>
                    <a:gd name="connsiteY3" fmla="*/ 0 h 127624"/>
                    <a:gd name="connsiteX4" fmla="*/ 121530 w 121529"/>
                    <a:gd name="connsiteY4" fmla="*/ 63812 h 12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529" h="127624">
                      <a:moveTo>
                        <a:pt x="121530" y="63812"/>
                      </a:moveTo>
                      <a:cubicBezTo>
                        <a:pt x="121530" y="99055"/>
                        <a:pt x="94325" y="127624"/>
                        <a:pt x="60765" y="127624"/>
                      </a:cubicBezTo>
                      <a:cubicBezTo>
                        <a:pt x="27205" y="127624"/>
                        <a:pt x="0" y="99055"/>
                        <a:pt x="0" y="63812"/>
                      </a:cubicBezTo>
                      <a:cubicBezTo>
                        <a:pt x="0" y="28570"/>
                        <a:pt x="27205" y="0"/>
                        <a:pt x="60765" y="0"/>
                      </a:cubicBezTo>
                      <a:cubicBezTo>
                        <a:pt x="94325" y="0"/>
                        <a:pt x="121530" y="28570"/>
                        <a:pt x="121530" y="63812"/>
                      </a:cubicBezTo>
                      <a:close/>
                    </a:path>
                  </a:pathLst>
                </a:custGeom>
                <a:solidFill>
                  <a:srgbClr val="99FFFF"/>
                </a:solidFill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任意多边形: 形状 1062">
                  <a:extLst>
                    <a:ext uri="{FF2B5EF4-FFF2-40B4-BE49-F238E27FC236}">
                      <a16:creationId xmlns:a16="http://schemas.microsoft.com/office/drawing/2014/main" id="{A2D93CB7-CD7F-1E51-6431-C9749CBCDAEF}"/>
                    </a:ext>
                  </a:extLst>
                </p:cNvPr>
                <p:cNvSpPr/>
                <p:nvPr/>
              </p:nvSpPr>
              <p:spPr>
                <a:xfrm>
                  <a:off x="7128448" y="5005102"/>
                  <a:ext cx="121529" cy="6077"/>
                </a:xfrm>
                <a:custGeom>
                  <a:avLst/>
                  <a:gdLst>
                    <a:gd name="connsiteX0" fmla="*/ 0 w 121529"/>
                    <a:gd name="connsiteY0" fmla="*/ 0 h 6077"/>
                    <a:gd name="connsiteX1" fmla="*/ 121530 w 121529"/>
                    <a:gd name="connsiteY1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529" h="6077">
                      <a:moveTo>
                        <a:pt x="0" y="0"/>
                      </a:moveTo>
                      <a:lnTo>
                        <a:pt x="121530" y="0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任意多边形: 形状 1063">
                  <a:extLst>
                    <a:ext uri="{FF2B5EF4-FFF2-40B4-BE49-F238E27FC236}">
                      <a16:creationId xmlns:a16="http://schemas.microsoft.com/office/drawing/2014/main" id="{738462C4-0395-A38C-A7D7-2D994011B705}"/>
                    </a:ext>
                  </a:extLst>
                </p:cNvPr>
                <p:cNvSpPr/>
                <p:nvPr/>
              </p:nvSpPr>
              <p:spPr>
                <a:xfrm>
                  <a:off x="7189213" y="4941290"/>
                  <a:ext cx="6076" cy="127624"/>
                </a:xfrm>
                <a:custGeom>
                  <a:avLst/>
                  <a:gdLst>
                    <a:gd name="connsiteX0" fmla="*/ 0 w 6076"/>
                    <a:gd name="connsiteY0" fmla="*/ 0 h 127624"/>
                    <a:gd name="connsiteX1" fmla="*/ 0 w 6076"/>
                    <a:gd name="connsiteY1" fmla="*/ 127624 h 12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6" h="127624">
                      <a:moveTo>
                        <a:pt x="0" y="0"/>
                      </a:moveTo>
                      <a:lnTo>
                        <a:pt x="0" y="127624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65" name="任意多边形: 形状 1064">
                <a:extLst>
                  <a:ext uri="{FF2B5EF4-FFF2-40B4-BE49-F238E27FC236}">
                    <a16:creationId xmlns:a16="http://schemas.microsoft.com/office/drawing/2014/main" id="{2E32104A-0F28-F6A1-0125-97F3648DACD2}"/>
                  </a:ext>
                </a:extLst>
              </p:cNvPr>
              <p:cNvSpPr/>
              <p:nvPr/>
            </p:nvSpPr>
            <p:spPr>
              <a:xfrm rot="16200000">
                <a:off x="7158830" y="4850130"/>
                <a:ext cx="60764" cy="121547"/>
              </a:xfrm>
              <a:custGeom>
                <a:avLst/>
                <a:gdLst>
                  <a:gd name="connsiteX0" fmla="*/ 0 w 60764"/>
                  <a:gd name="connsiteY0" fmla="*/ 42541 h 121547"/>
                  <a:gd name="connsiteX1" fmla="*/ 48612 w 60764"/>
                  <a:gd name="connsiteY1" fmla="*/ 42541 h 121547"/>
                  <a:gd name="connsiteX2" fmla="*/ 48612 w 60764"/>
                  <a:gd name="connsiteY2" fmla="*/ 0 h 121547"/>
                  <a:gd name="connsiteX3" fmla="*/ 60765 w 60764"/>
                  <a:gd name="connsiteY3" fmla="*/ 60774 h 121547"/>
                  <a:gd name="connsiteX4" fmla="*/ 48612 w 60764"/>
                  <a:gd name="connsiteY4" fmla="*/ 121547 h 121547"/>
                  <a:gd name="connsiteX5" fmla="*/ 48612 w 60764"/>
                  <a:gd name="connsiteY5" fmla="*/ 79006 h 121547"/>
                  <a:gd name="connsiteX6" fmla="*/ 0 w 60764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764" h="121547">
                    <a:moveTo>
                      <a:pt x="0" y="42541"/>
                    </a:moveTo>
                    <a:lnTo>
                      <a:pt x="48612" y="42541"/>
                    </a:lnTo>
                    <a:lnTo>
                      <a:pt x="48612" y="0"/>
                    </a:lnTo>
                    <a:lnTo>
                      <a:pt x="60765" y="60774"/>
                    </a:lnTo>
                    <a:lnTo>
                      <a:pt x="48612" y="121547"/>
                    </a:lnTo>
                    <a:lnTo>
                      <a:pt x="48612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66" name="图片 5" descr="DB.drawio">
                <a:extLst>
                  <a:ext uri="{FF2B5EF4-FFF2-40B4-BE49-F238E27FC236}">
                    <a16:creationId xmlns:a16="http://schemas.microsoft.com/office/drawing/2014/main" id="{547501C3-9805-2148-BA38-3B3266BA67E5}"/>
                  </a:ext>
                </a:extLst>
              </p:cNvPr>
              <p:cNvGrpSpPr/>
              <p:nvPr/>
            </p:nvGrpSpPr>
            <p:grpSpPr>
              <a:xfrm>
                <a:off x="7304666" y="4608676"/>
                <a:ext cx="629099" cy="60773"/>
                <a:chOff x="7304666" y="4608676"/>
                <a:chExt cx="629099" cy="60773"/>
              </a:xfrm>
            </p:grpSpPr>
            <p:sp>
              <p:nvSpPr>
                <p:cNvPr id="1067" name="任意多边形: 形状 1066">
                  <a:extLst>
                    <a:ext uri="{FF2B5EF4-FFF2-40B4-BE49-F238E27FC236}">
                      <a16:creationId xmlns:a16="http://schemas.microsoft.com/office/drawing/2014/main" id="{6DC2F5EE-D18C-FCD4-6F89-DDECCAD75055}"/>
                    </a:ext>
                  </a:extLst>
                </p:cNvPr>
                <p:cNvSpPr/>
                <p:nvPr/>
              </p:nvSpPr>
              <p:spPr>
                <a:xfrm>
                  <a:off x="7304666" y="4638759"/>
                  <a:ext cx="583526" cy="4740"/>
                </a:xfrm>
                <a:custGeom>
                  <a:avLst/>
                  <a:gdLst>
                    <a:gd name="connsiteX0" fmla="*/ 0 w 583526"/>
                    <a:gd name="connsiteY0" fmla="*/ 4740 h 4740"/>
                    <a:gd name="connsiteX1" fmla="*/ 328131 w 583526"/>
                    <a:gd name="connsiteY1" fmla="*/ 4740 h 4740"/>
                    <a:gd name="connsiteX2" fmla="*/ 583526 w 583526"/>
                    <a:gd name="connsiteY2" fmla="*/ 0 h 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3526" h="4740">
                      <a:moveTo>
                        <a:pt x="0" y="4740"/>
                      </a:moveTo>
                      <a:lnTo>
                        <a:pt x="328131" y="4740"/>
                      </a:lnTo>
                      <a:lnTo>
                        <a:pt x="583526" y="0"/>
                      </a:lnTo>
                    </a:path>
                  </a:pathLst>
                </a:custGeom>
                <a:noFill/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任意多边形: 形状 1067">
                  <a:extLst>
                    <a:ext uri="{FF2B5EF4-FFF2-40B4-BE49-F238E27FC236}">
                      <a16:creationId xmlns:a16="http://schemas.microsoft.com/office/drawing/2014/main" id="{A0411169-6485-2804-D159-1318B774621E}"/>
                    </a:ext>
                  </a:extLst>
                </p:cNvPr>
                <p:cNvSpPr/>
                <p:nvPr/>
              </p:nvSpPr>
              <p:spPr>
                <a:xfrm>
                  <a:off x="7872454" y="4608676"/>
                  <a:ext cx="61311" cy="60773"/>
                </a:xfrm>
                <a:custGeom>
                  <a:avLst/>
                  <a:gdLst>
                    <a:gd name="connsiteX0" fmla="*/ 61312 w 61311"/>
                    <a:gd name="connsiteY0" fmla="*/ 29232 h 60773"/>
                    <a:gd name="connsiteX1" fmla="*/ 1094 w 61311"/>
                    <a:gd name="connsiteY1" fmla="*/ 60774 h 60773"/>
                    <a:gd name="connsiteX2" fmla="*/ 15738 w 61311"/>
                    <a:gd name="connsiteY2" fmla="*/ 30083 h 60773"/>
                    <a:gd name="connsiteX3" fmla="*/ 0 w 61311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311" h="60773">
                      <a:moveTo>
                        <a:pt x="61312" y="29232"/>
                      </a:moveTo>
                      <a:lnTo>
                        <a:pt x="1094" y="60774"/>
                      </a:lnTo>
                      <a:lnTo>
                        <a:pt x="15738" y="300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EAF"/>
                </a:solidFill>
                <a:ln w="24291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9" name="图片 5" descr="DB.drawio">
                <a:extLst>
                  <a:ext uri="{FF2B5EF4-FFF2-40B4-BE49-F238E27FC236}">
                    <a16:creationId xmlns:a16="http://schemas.microsoft.com/office/drawing/2014/main" id="{E795D192-FAC6-C48C-2631-6FCAF7C846F5}"/>
                  </a:ext>
                </a:extLst>
              </p:cNvPr>
              <p:cNvGrpSpPr/>
              <p:nvPr/>
            </p:nvGrpSpPr>
            <p:grpSpPr>
              <a:xfrm>
                <a:off x="7110218" y="4528030"/>
                <a:ext cx="194447" cy="352486"/>
                <a:chOff x="7110218" y="4528030"/>
                <a:chExt cx="194447" cy="352486"/>
              </a:xfrm>
            </p:grpSpPr>
            <p:sp>
              <p:nvSpPr>
                <p:cNvPr id="1070" name="任意多边形: 形状 1069">
                  <a:extLst>
                    <a:ext uri="{FF2B5EF4-FFF2-40B4-BE49-F238E27FC236}">
                      <a16:creationId xmlns:a16="http://schemas.microsoft.com/office/drawing/2014/main" id="{A57735E5-B029-5DE3-688D-50090B93E35C}"/>
                    </a:ext>
                  </a:extLst>
                </p:cNvPr>
                <p:cNvSpPr/>
                <p:nvPr/>
              </p:nvSpPr>
              <p:spPr>
                <a:xfrm rot="10800000" flipV="1">
                  <a:off x="7110218" y="4528030"/>
                  <a:ext cx="194447" cy="352486"/>
                </a:xfrm>
                <a:custGeom>
                  <a:avLst/>
                  <a:gdLst>
                    <a:gd name="connsiteX0" fmla="*/ 0 w 194447"/>
                    <a:gd name="connsiteY0" fmla="*/ 0 h 352486"/>
                    <a:gd name="connsiteX1" fmla="*/ 72918 w 194447"/>
                    <a:gd name="connsiteY1" fmla="*/ 0 h 352486"/>
                    <a:gd name="connsiteX2" fmla="*/ 194448 w 194447"/>
                    <a:gd name="connsiteY2" fmla="*/ 121547 h 352486"/>
                    <a:gd name="connsiteX3" fmla="*/ 194448 w 194447"/>
                    <a:gd name="connsiteY3" fmla="*/ 352486 h 352486"/>
                    <a:gd name="connsiteX4" fmla="*/ 121530 w 194447"/>
                    <a:gd name="connsiteY4" fmla="*/ 352486 h 352486"/>
                    <a:gd name="connsiteX5" fmla="*/ 0 w 194447"/>
                    <a:gd name="connsiteY5" fmla="*/ 230939 h 352486"/>
                    <a:gd name="connsiteX6" fmla="*/ 0 w 194447"/>
                    <a:gd name="connsiteY6" fmla="*/ 0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447" h="352486">
                      <a:moveTo>
                        <a:pt x="0" y="0"/>
                      </a:moveTo>
                      <a:lnTo>
                        <a:pt x="72918" y="0"/>
                      </a:lnTo>
                      <a:lnTo>
                        <a:pt x="194448" y="121547"/>
                      </a:lnTo>
                      <a:lnTo>
                        <a:pt x="194448" y="352486"/>
                      </a:lnTo>
                      <a:lnTo>
                        <a:pt x="121530" y="352486"/>
                      </a:lnTo>
                      <a:lnTo>
                        <a:pt x="0" y="2309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任意多边形: 形状 1070">
                  <a:extLst>
                    <a:ext uri="{FF2B5EF4-FFF2-40B4-BE49-F238E27FC236}">
                      <a16:creationId xmlns:a16="http://schemas.microsoft.com/office/drawing/2014/main" id="{8F3D4511-8324-F436-DE90-85431B6EE180}"/>
                    </a:ext>
                  </a:extLst>
                </p:cNvPr>
                <p:cNvSpPr/>
                <p:nvPr/>
              </p:nvSpPr>
              <p:spPr>
                <a:xfrm rot="10800000" flipV="1">
                  <a:off x="7110218" y="4528030"/>
                  <a:ext cx="194447" cy="121547"/>
                </a:xfrm>
                <a:custGeom>
                  <a:avLst/>
                  <a:gdLst>
                    <a:gd name="connsiteX0" fmla="*/ 0 w 194447"/>
                    <a:gd name="connsiteY0" fmla="*/ 0 h 121547"/>
                    <a:gd name="connsiteX1" fmla="*/ 72918 w 194447"/>
                    <a:gd name="connsiteY1" fmla="*/ 0 h 121547"/>
                    <a:gd name="connsiteX2" fmla="*/ 194448 w 194447"/>
                    <a:gd name="connsiteY2" fmla="*/ 121547 h 121547"/>
                    <a:gd name="connsiteX3" fmla="*/ 121530 w 194447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447" h="121547">
                      <a:moveTo>
                        <a:pt x="0" y="0"/>
                      </a:moveTo>
                      <a:lnTo>
                        <a:pt x="72918" y="0"/>
                      </a:lnTo>
                      <a:lnTo>
                        <a:pt x="194448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任意多边形: 形状 1071">
                  <a:extLst>
                    <a:ext uri="{FF2B5EF4-FFF2-40B4-BE49-F238E27FC236}">
                      <a16:creationId xmlns:a16="http://schemas.microsoft.com/office/drawing/2014/main" id="{7425E410-C3AC-BF29-36CB-2E5F661D13C1}"/>
                    </a:ext>
                  </a:extLst>
                </p:cNvPr>
                <p:cNvSpPr/>
                <p:nvPr/>
              </p:nvSpPr>
              <p:spPr>
                <a:xfrm rot="10800000" flipV="1">
                  <a:off x="7183136" y="4528030"/>
                  <a:ext cx="121529" cy="352486"/>
                </a:xfrm>
                <a:custGeom>
                  <a:avLst/>
                  <a:gdLst>
                    <a:gd name="connsiteX0" fmla="*/ 12 w 121529"/>
                    <a:gd name="connsiteY0" fmla="*/ 0 h 352486"/>
                    <a:gd name="connsiteX1" fmla="*/ 121542 w 121529"/>
                    <a:gd name="connsiteY1" fmla="*/ 121547 h 352486"/>
                    <a:gd name="connsiteX2" fmla="*/ 121542 w 121529"/>
                    <a:gd name="connsiteY2" fmla="*/ 352486 h 352486"/>
                    <a:gd name="connsiteX3" fmla="*/ 12 w 121529"/>
                    <a:gd name="connsiteY3" fmla="*/ 230939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352486">
                      <a:moveTo>
                        <a:pt x="12" y="0"/>
                      </a:moveTo>
                      <a:lnTo>
                        <a:pt x="121542" y="121547"/>
                      </a:lnTo>
                      <a:lnTo>
                        <a:pt x="121542" y="352486"/>
                      </a:lnTo>
                      <a:lnTo>
                        <a:pt x="12" y="230939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任意多边形: 形状 1072">
                  <a:extLst>
                    <a:ext uri="{FF2B5EF4-FFF2-40B4-BE49-F238E27FC236}">
                      <a16:creationId xmlns:a16="http://schemas.microsoft.com/office/drawing/2014/main" id="{11DC6B54-4E93-66DD-C297-1B74091F5E3E}"/>
                    </a:ext>
                  </a:extLst>
                </p:cNvPr>
                <p:cNvSpPr/>
                <p:nvPr/>
              </p:nvSpPr>
              <p:spPr>
                <a:xfrm rot="10800000" flipV="1">
                  <a:off x="7110218" y="4528030"/>
                  <a:ext cx="194447" cy="352486"/>
                </a:xfrm>
                <a:custGeom>
                  <a:avLst/>
                  <a:gdLst>
                    <a:gd name="connsiteX0" fmla="*/ 121530 w 194447"/>
                    <a:gd name="connsiteY0" fmla="*/ 352486 h 352486"/>
                    <a:gd name="connsiteX1" fmla="*/ 121530 w 194447"/>
                    <a:gd name="connsiteY1" fmla="*/ 121547 h 352486"/>
                    <a:gd name="connsiteX2" fmla="*/ 0 w 194447"/>
                    <a:gd name="connsiteY2" fmla="*/ 0 h 352486"/>
                    <a:gd name="connsiteX3" fmla="*/ 121530 w 194447"/>
                    <a:gd name="connsiteY3" fmla="*/ 121547 h 352486"/>
                    <a:gd name="connsiteX4" fmla="*/ 194448 w 194447"/>
                    <a:gd name="connsiteY4" fmla="*/ 121547 h 352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447" h="352486">
                      <a:moveTo>
                        <a:pt x="121530" y="352486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94448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74" name="任意多边形: 形状 1073">
                <a:extLst>
                  <a:ext uri="{FF2B5EF4-FFF2-40B4-BE49-F238E27FC236}">
                    <a16:creationId xmlns:a16="http://schemas.microsoft.com/office/drawing/2014/main" id="{02CED38F-AAB4-2BB3-A600-43D591ADAA90}"/>
                  </a:ext>
                </a:extLst>
              </p:cNvPr>
              <p:cNvSpPr/>
              <p:nvPr/>
            </p:nvSpPr>
            <p:spPr>
              <a:xfrm rot="10800000">
                <a:off x="7249978" y="4941290"/>
                <a:ext cx="176218" cy="121547"/>
              </a:xfrm>
              <a:custGeom>
                <a:avLst/>
                <a:gdLst>
                  <a:gd name="connsiteX0" fmla="*/ 0 w 176218"/>
                  <a:gd name="connsiteY0" fmla="*/ 42541 h 121547"/>
                  <a:gd name="connsiteX1" fmla="*/ 140975 w 176218"/>
                  <a:gd name="connsiteY1" fmla="*/ 42541 h 121547"/>
                  <a:gd name="connsiteX2" fmla="*/ 140975 w 176218"/>
                  <a:gd name="connsiteY2" fmla="*/ 0 h 121547"/>
                  <a:gd name="connsiteX3" fmla="*/ 176218 w 176218"/>
                  <a:gd name="connsiteY3" fmla="*/ 60774 h 121547"/>
                  <a:gd name="connsiteX4" fmla="*/ 140975 w 176218"/>
                  <a:gd name="connsiteY4" fmla="*/ 121547 h 121547"/>
                  <a:gd name="connsiteX5" fmla="*/ 140975 w 176218"/>
                  <a:gd name="connsiteY5" fmla="*/ 79006 h 121547"/>
                  <a:gd name="connsiteX6" fmla="*/ 0 w 176218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8" h="121547">
                    <a:moveTo>
                      <a:pt x="0" y="42541"/>
                    </a:moveTo>
                    <a:lnTo>
                      <a:pt x="140975" y="42541"/>
                    </a:lnTo>
                    <a:lnTo>
                      <a:pt x="140975" y="0"/>
                    </a:lnTo>
                    <a:lnTo>
                      <a:pt x="176218" y="60774"/>
                    </a:lnTo>
                    <a:lnTo>
                      <a:pt x="140975" y="121547"/>
                    </a:lnTo>
                    <a:lnTo>
                      <a:pt x="140975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E5FF"/>
              </a:solidFill>
              <a:ln w="607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75" name="图片 5" descr="DB.drawio">
                <a:extLst>
                  <a:ext uri="{FF2B5EF4-FFF2-40B4-BE49-F238E27FC236}">
                    <a16:creationId xmlns:a16="http://schemas.microsoft.com/office/drawing/2014/main" id="{39A58F42-89A9-9376-D009-3DF1E1EC5072}"/>
                  </a:ext>
                </a:extLst>
              </p:cNvPr>
              <p:cNvGrpSpPr/>
              <p:nvPr/>
            </p:nvGrpSpPr>
            <p:grpSpPr>
              <a:xfrm>
                <a:off x="7432273" y="4810627"/>
                <a:ext cx="508299" cy="446685"/>
                <a:chOff x="7432273" y="4810627"/>
                <a:chExt cx="508299" cy="446685"/>
              </a:xfrm>
            </p:grpSpPr>
            <p:sp>
              <p:nvSpPr>
                <p:cNvPr id="1076" name="任意多边形: 形状 1075">
                  <a:extLst>
                    <a:ext uri="{FF2B5EF4-FFF2-40B4-BE49-F238E27FC236}">
                      <a16:creationId xmlns:a16="http://schemas.microsoft.com/office/drawing/2014/main" id="{C9FC6EA2-F8B3-30AA-E2FB-FF366CFA31C8}"/>
                    </a:ext>
                  </a:extLst>
                </p:cNvPr>
                <p:cNvSpPr/>
                <p:nvPr/>
              </p:nvSpPr>
              <p:spPr>
                <a:xfrm>
                  <a:off x="7432273" y="4844052"/>
                  <a:ext cx="458168" cy="413259"/>
                </a:xfrm>
                <a:custGeom>
                  <a:avLst/>
                  <a:gdLst>
                    <a:gd name="connsiteX0" fmla="*/ 0 w 458168"/>
                    <a:gd name="connsiteY0" fmla="*/ 413260 h 413259"/>
                    <a:gd name="connsiteX1" fmla="*/ 0 w 458168"/>
                    <a:gd name="connsiteY1" fmla="*/ 0 h 413259"/>
                    <a:gd name="connsiteX2" fmla="*/ 458168 w 458168"/>
                    <a:gd name="connsiteY2" fmla="*/ 0 h 413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8168" h="413259">
                      <a:moveTo>
                        <a:pt x="0" y="413260"/>
                      </a:moveTo>
                      <a:lnTo>
                        <a:pt x="0" y="0"/>
                      </a:lnTo>
                      <a:lnTo>
                        <a:pt x="458168" y="0"/>
                      </a:lnTo>
                    </a:path>
                  </a:pathLst>
                </a:custGeom>
                <a:noFill/>
                <a:ln w="18218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任意多边形: 形状 1076">
                  <a:extLst>
                    <a:ext uri="{FF2B5EF4-FFF2-40B4-BE49-F238E27FC236}">
                      <a16:creationId xmlns:a16="http://schemas.microsoft.com/office/drawing/2014/main" id="{7E571404-9090-CAA7-9261-90D4706B717F}"/>
                    </a:ext>
                  </a:extLst>
                </p:cNvPr>
                <p:cNvSpPr/>
                <p:nvPr/>
              </p:nvSpPr>
              <p:spPr>
                <a:xfrm>
                  <a:off x="7873730" y="4810627"/>
                  <a:ext cx="66841" cy="66850"/>
                </a:xfrm>
                <a:custGeom>
                  <a:avLst/>
                  <a:gdLst>
                    <a:gd name="connsiteX0" fmla="*/ 66841 w 66841"/>
                    <a:gd name="connsiteY0" fmla="*/ 33425 h 66850"/>
                    <a:gd name="connsiteX1" fmla="*/ 0 w 66841"/>
                    <a:gd name="connsiteY1" fmla="*/ 66851 h 66850"/>
                    <a:gd name="connsiteX2" fmla="*/ 16710 w 66841"/>
                    <a:gd name="connsiteY2" fmla="*/ 33425 h 66850"/>
                    <a:gd name="connsiteX3" fmla="*/ 0 w 66841"/>
                    <a:gd name="connsiteY3" fmla="*/ 0 h 66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841" h="66850">
                      <a:moveTo>
                        <a:pt x="66841" y="33425"/>
                      </a:moveTo>
                      <a:lnTo>
                        <a:pt x="0" y="66851"/>
                      </a:lnTo>
                      <a:lnTo>
                        <a:pt x="16710" y="334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EAF"/>
                </a:solidFill>
                <a:ln w="18218" cap="flat">
                  <a:solidFill>
                    <a:srgbClr val="006EA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8" name="图片 5" descr="DB.drawio">
                <a:extLst>
                  <a:ext uri="{FF2B5EF4-FFF2-40B4-BE49-F238E27FC236}">
                    <a16:creationId xmlns:a16="http://schemas.microsoft.com/office/drawing/2014/main" id="{78EFBFD0-3A31-18E4-33AC-92902F1AE235}"/>
                  </a:ext>
                </a:extLst>
              </p:cNvPr>
              <p:cNvGrpSpPr/>
              <p:nvPr/>
            </p:nvGrpSpPr>
            <p:grpSpPr>
              <a:xfrm>
                <a:off x="7353278" y="5184384"/>
                <a:ext cx="206600" cy="291712"/>
                <a:chOff x="7353278" y="5184384"/>
                <a:chExt cx="206600" cy="291712"/>
              </a:xfrm>
            </p:grpSpPr>
            <p:sp>
              <p:nvSpPr>
                <p:cNvPr id="1079" name="任意多边形: 形状 1078">
                  <a:extLst>
                    <a:ext uri="{FF2B5EF4-FFF2-40B4-BE49-F238E27FC236}">
                      <a16:creationId xmlns:a16="http://schemas.microsoft.com/office/drawing/2014/main" id="{C7ADA2F3-51B3-9C6D-7F41-D492DEE9CD16}"/>
                    </a:ext>
                  </a:extLst>
                </p:cNvPr>
                <p:cNvSpPr/>
                <p:nvPr/>
              </p:nvSpPr>
              <p:spPr>
                <a:xfrm rot="10800000" flipV="1">
                  <a:off x="7353278" y="5184384"/>
                  <a:ext cx="206600" cy="291712"/>
                </a:xfrm>
                <a:custGeom>
                  <a:avLst/>
                  <a:gdLst>
                    <a:gd name="connsiteX0" fmla="*/ 0 w 206600"/>
                    <a:gd name="connsiteY0" fmla="*/ 0 h 291712"/>
                    <a:gd name="connsiteX1" fmla="*/ 85071 w 206600"/>
                    <a:gd name="connsiteY1" fmla="*/ 0 h 291712"/>
                    <a:gd name="connsiteX2" fmla="*/ 206601 w 206600"/>
                    <a:gd name="connsiteY2" fmla="*/ 121547 h 291712"/>
                    <a:gd name="connsiteX3" fmla="*/ 206601 w 206600"/>
                    <a:gd name="connsiteY3" fmla="*/ 291713 h 291712"/>
                    <a:gd name="connsiteX4" fmla="*/ 121530 w 206600"/>
                    <a:gd name="connsiteY4" fmla="*/ 291713 h 291712"/>
                    <a:gd name="connsiteX5" fmla="*/ 0 w 206600"/>
                    <a:gd name="connsiteY5" fmla="*/ 170166 h 291712"/>
                    <a:gd name="connsiteX6" fmla="*/ 0 w 206600"/>
                    <a:gd name="connsiteY6" fmla="*/ 0 h 29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600" h="291712">
                      <a:moveTo>
                        <a:pt x="0" y="0"/>
                      </a:moveTo>
                      <a:lnTo>
                        <a:pt x="85071" y="0"/>
                      </a:lnTo>
                      <a:lnTo>
                        <a:pt x="206601" y="121547"/>
                      </a:lnTo>
                      <a:lnTo>
                        <a:pt x="206601" y="291713"/>
                      </a:lnTo>
                      <a:lnTo>
                        <a:pt x="121530" y="291713"/>
                      </a:lnTo>
                      <a:lnTo>
                        <a:pt x="0" y="1701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任意多边形: 形状 1079">
                  <a:extLst>
                    <a:ext uri="{FF2B5EF4-FFF2-40B4-BE49-F238E27FC236}">
                      <a16:creationId xmlns:a16="http://schemas.microsoft.com/office/drawing/2014/main" id="{9EE375DF-BBFB-276B-5305-3691D95D9A16}"/>
                    </a:ext>
                  </a:extLst>
                </p:cNvPr>
                <p:cNvSpPr/>
                <p:nvPr/>
              </p:nvSpPr>
              <p:spPr>
                <a:xfrm rot="10800000" flipV="1">
                  <a:off x="7353278" y="5184384"/>
                  <a:ext cx="206600" cy="121547"/>
                </a:xfrm>
                <a:custGeom>
                  <a:avLst/>
                  <a:gdLst>
                    <a:gd name="connsiteX0" fmla="*/ 0 w 206600"/>
                    <a:gd name="connsiteY0" fmla="*/ 0 h 121547"/>
                    <a:gd name="connsiteX1" fmla="*/ 85071 w 206600"/>
                    <a:gd name="connsiteY1" fmla="*/ 0 h 121547"/>
                    <a:gd name="connsiteX2" fmla="*/ 206601 w 206600"/>
                    <a:gd name="connsiteY2" fmla="*/ 121547 h 121547"/>
                    <a:gd name="connsiteX3" fmla="*/ 121530 w 206600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6600" h="121547">
                      <a:moveTo>
                        <a:pt x="0" y="0"/>
                      </a:moveTo>
                      <a:lnTo>
                        <a:pt x="85071" y="0"/>
                      </a:lnTo>
                      <a:lnTo>
                        <a:pt x="206601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任意多边形: 形状 1080">
                  <a:extLst>
                    <a:ext uri="{FF2B5EF4-FFF2-40B4-BE49-F238E27FC236}">
                      <a16:creationId xmlns:a16="http://schemas.microsoft.com/office/drawing/2014/main" id="{827566F1-A425-3B13-49DB-77A2717BA4A3}"/>
                    </a:ext>
                  </a:extLst>
                </p:cNvPr>
                <p:cNvSpPr/>
                <p:nvPr/>
              </p:nvSpPr>
              <p:spPr>
                <a:xfrm rot="10800000" flipV="1">
                  <a:off x="7438349" y="5184384"/>
                  <a:ext cx="121529" cy="291712"/>
                </a:xfrm>
                <a:custGeom>
                  <a:avLst/>
                  <a:gdLst>
                    <a:gd name="connsiteX0" fmla="*/ 14 w 121529"/>
                    <a:gd name="connsiteY0" fmla="*/ 0 h 291712"/>
                    <a:gd name="connsiteX1" fmla="*/ 121544 w 121529"/>
                    <a:gd name="connsiteY1" fmla="*/ 121547 h 291712"/>
                    <a:gd name="connsiteX2" fmla="*/ 121544 w 121529"/>
                    <a:gd name="connsiteY2" fmla="*/ 291713 h 291712"/>
                    <a:gd name="connsiteX3" fmla="*/ 14 w 121529"/>
                    <a:gd name="connsiteY3" fmla="*/ 170166 h 29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291712">
                      <a:moveTo>
                        <a:pt x="14" y="0"/>
                      </a:moveTo>
                      <a:lnTo>
                        <a:pt x="121544" y="121547"/>
                      </a:lnTo>
                      <a:lnTo>
                        <a:pt x="121544" y="291713"/>
                      </a:lnTo>
                      <a:lnTo>
                        <a:pt x="14" y="17016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任意多边形: 形状 1081">
                  <a:extLst>
                    <a:ext uri="{FF2B5EF4-FFF2-40B4-BE49-F238E27FC236}">
                      <a16:creationId xmlns:a16="http://schemas.microsoft.com/office/drawing/2014/main" id="{5E95A927-A271-1C1E-F372-743ED08FA745}"/>
                    </a:ext>
                  </a:extLst>
                </p:cNvPr>
                <p:cNvSpPr/>
                <p:nvPr/>
              </p:nvSpPr>
              <p:spPr>
                <a:xfrm rot="10800000" flipV="1">
                  <a:off x="7353278" y="5184384"/>
                  <a:ext cx="206600" cy="291712"/>
                </a:xfrm>
                <a:custGeom>
                  <a:avLst/>
                  <a:gdLst>
                    <a:gd name="connsiteX0" fmla="*/ 121530 w 206600"/>
                    <a:gd name="connsiteY0" fmla="*/ 291713 h 291712"/>
                    <a:gd name="connsiteX1" fmla="*/ 121530 w 206600"/>
                    <a:gd name="connsiteY1" fmla="*/ 121547 h 291712"/>
                    <a:gd name="connsiteX2" fmla="*/ 0 w 206600"/>
                    <a:gd name="connsiteY2" fmla="*/ 0 h 291712"/>
                    <a:gd name="connsiteX3" fmla="*/ 121530 w 206600"/>
                    <a:gd name="connsiteY3" fmla="*/ 121547 h 291712"/>
                    <a:gd name="connsiteX4" fmla="*/ 206601 w 206600"/>
                    <a:gd name="connsiteY4" fmla="*/ 121547 h 29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600" h="291712">
                      <a:moveTo>
                        <a:pt x="121530" y="291713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206601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83" name="任意多边形: 形状 1082">
                <a:extLst>
                  <a:ext uri="{FF2B5EF4-FFF2-40B4-BE49-F238E27FC236}">
                    <a16:creationId xmlns:a16="http://schemas.microsoft.com/office/drawing/2014/main" id="{05E2891D-6740-EBC7-2634-3374CCE6B838}"/>
                  </a:ext>
                </a:extLst>
              </p:cNvPr>
              <p:cNvSpPr/>
              <p:nvPr/>
            </p:nvSpPr>
            <p:spPr>
              <a:xfrm>
                <a:off x="7353278" y="4576649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CCFFE6"/>
              </a:solidFill>
              <a:ln w="6073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84" name="图片 1083">
                <a:extLst>
                  <a:ext uri="{FF2B5EF4-FFF2-40B4-BE49-F238E27FC236}">
                    <a16:creationId xmlns:a16="http://schemas.microsoft.com/office/drawing/2014/main" id="{29D0F576-375F-5556-1082-4C7BD1CDE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6317" y="4594881"/>
                <a:ext cx="170141" cy="158011"/>
              </a:xfrm>
              <a:custGeom>
                <a:avLst/>
                <a:gdLst>
                  <a:gd name="connsiteX0" fmla="*/ -1 w 170141"/>
                  <a:gd name="connsiteY0" fmla="*/ -1 h 158011"/>
                  <a:gd name="connsiteX1" fmla="*/ 170141 w 170141"/>
                  <a:gd name="connsiteY1" fmla="*/ -1 h 158011"/>
                  <a:gd name="connsiteX2" fmla="*/ 170141 w 170141"/>
                  <a:gd name="connsiteY2" fmla="*/ 158011 h 158011"/>
                  <a:gd name="connsiteX3" fmla="*/ -1 w 170141"/>
                  <a:gd name="connsiteY3" fmla="*/ 158011 h 15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58011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58011"/>
                    </a:lnTo>
                    <a:lnTo>
                      <a:pt x="-1" y="158011"/>
                    </a:lnTo>
                    <a:close/>
                  </a:path>
                </a:pathLst>
              </a:custGeom>
            </p:spPr>
          </p:pic>
          <p:sp>
            <p:nvSpPr>
              <p:cNvPr id="1085" name="任意多边形: 形状 1084">
                <a:extLst>
                  <a:ext uri="{FF2B5EF4-FFF2-40B4-BE49-F238E27FC236}">
                    <a16:creationId xmlns:a16="http://schemas.microsoft.com/office/drawing/2014/main" id="{1301BA0F-40ED-C71B-E03C-27DF38819694}"/>
                  </a:ext>
                </a:extLst>
              </p:cNvPr>
              <p:cNvSpPr/>
              <p:nvPr/>
            </p:nvSpPr>
            <p:spPr>
              <a:xfrm>
                <a:off x="6958306" y="4114770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CCFFE6"/>
              </a:solidFill>
              <a:ln w="6073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86" name="图片 1085">
                <a:extLst>
                  <a:ext uri="{FF2B5EF4-FFF2-40B4-BE49-F238E27FC236}">
                    <a16:creationId xmlns:a16="http://schemas.microsoft.com/office/drawing/2014/main" id="{6620E411-1897-191B-7AED-796241535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1344" y="4123886"/>
                <a:ext cx="170141" cy="158011"/>
              </a:xfrm>
              <a:custGeom>
                <a:avLst/>
                <a:gdLst>
                  <a:gd name="connsiteX0" fmla="*/ -1 w 170141"/>
                  <a:gd name="connsiteY0" fmla="*/ -1 h 158011"/>
                  <a:gd name="connsiteX1" fmla="*/ 170141 w 170141"/>
                  <a:gd name="connsiteY1" fmla="*/ -1 h 158011"/>
                  <a:gd name="connsiteX2" fmla="*/ 170141 w 170141"/>
                  <a:gd name="connsiteY2" fmla="*/ 158011 h 158011"/>
                  <a:gd name="connsiteX3" fmla="*/ -1 w 170141"/>
                  <a:gd name="connsiteY3" fmla="*/ 158011 h 15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58011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58011"/>
                    </a:lnTo>
                    <a:lnTo>
                      <a:pt x="-1" y="158011"/>
                    </a:lnTo>
                    <a:close/>
                  </a:path>
                </a:pathLst>
              </a:custGeom>
            </p:spPr>
          </p:pic>
          <p:sp>
            <p:nvSpPr>
              <p:cNvPr id="1087" name="任意多边形: 形状 1086">
                <a:extLst>
                  <a:ext uri="{FF2B5EF4-FFF2-40B4-BE49-F238E27FC236}">
                    <a16:creationId xmlns:a16="http://schemas.microsoft.com/office/drawing/2014/main" id="{3C8B235B-086D-434D-A405-19183BA4B9BD}"/>
                  </a:ext>
                </a:extLst>
              </p:cNvPr>
              <p:cNvSpPr/>
              <p:nvPr/>
            </p:nvSpPr>
            <p:spPr>
              <a:xfrm>
                <a:off x="7128448" y="4345709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CCFFE6"/>
              </a:solidFill>
              <a:ln w="6073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88" name="图片 1087">
                <a:extLst>
                  <a:ext uri="{FF2B5EF4-FFF2-40B4-BE49-F238E27FC236}">
                    <a16:creationId xmlns:a16="http://schemas.microsoft.com/office/drawing/2014/main" id="{5A8D79BE-C8BA-3631-9DD3-630EE1F25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1486" y="4345709"/>
                <a:ext cx="170141" cy="158011"/>
              </a:xfrm>
              <a:custGeom>
                <a:avLst/>
                <a:gdLst>
                  <a:gd name="connsiteX0" fmla="*/ -1 w 170141"/>
                  <a:gd name="connsiteY0" fmla="*/ -1 h 158011"/>
                  <a:gd name="connsiteX1" fmla="*/ 170141 w 170141"/>
                  <a:gd name="connsiteY1" fmla="*/ -1 h 158011"/>
                  <a:gd name="connsiteX2" fmla="*/ 170141 w 170141"/>
                  <a:gd name="connsiteY2" fmla="*/ 158011 h 158011"/>
                  <a:gd name="connsiteX3" fmla="*/ -1 w 170141"/>
                  <a:gd name="connsiteY3" fmla="*/ 158011 h 15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58011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58011"/>
                    </a:lnTo>
                    <a:lnTo>
                      <a:pt x="-1" y="158011"/>
                    </a:lnTo>
                    <a:close/>
                  </a:path>
                </a:pathLst>
              </a:custGeom>
            </p:spPr>
          </p:pic>
          <p:sp>
            <p:nvSpPr>
              <p:cNvPr id="1089" name="任意多边形: 形状 1088">
                <a:extLst>
                  <a:ext uri="{FF2B5EF4-FFF2-40B4-BE49-F238E27FC236}">
                    <a16:creationId xmlns:a16="http://schemas.microsoft.com/office/drawing/2014/main" id="{B09C6BF3-5F53-04AA-38FF-04863629C4F4}"/>
                  </a:ext>
                </a:extLst>
              </p:cNvPr>
              <p:cNvSpPr/>
              <p:nvPr/>
            </p:nvSpPr>
            <p:spPr>
              <a:xfrm>
                <a:off x="5408799" y="4236317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CCFFE6"/>
              </a:solidFill>
              <a:ln w="6073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90" name="图片 1089">
                <a:extLst>
                  <a:ext uri="{FF2B5EF4-FFF2-40B4-BE49-F238E27FC236}">
                    <a16:creationId xmlns:a16="http://schemas.microsoft.com/office/drawing/2014/main" id="{48D3FE18-2472-0BC9-CFCF-F5478DD73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1837" y="4227201"/>
                <a:ext cx="170141" cy="158011"/>
              </a:xfrm>
              <a:custGeom>
                <a:avLst/>
                <a:gdLst>
                  <a:gd name="connsiteX0" fmla="*/ -1 w 170141"/>
                  <a:gd name="connsiteY0" fmla="*/ -1 h 158011"/>
                  <a:gd name="connsiteX1" fmla="*/ 170141 w 170141"/>
                  <a:gd name="connsiteY1" fmla="*/ -1 h 158011"/>
                  <a:gd name="connsiteX2" fmla="*/ 170141 w 170141"/>
                  <a:gd name="connsiteY2" fmla="*/ 158011 h 158011"/>
                  <a:gd name="connsiteX3" fmla="*/ -1 w 170141"/>
                  <a:gd name="connsiteY3" fmla="*/ 158011 h 15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58011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58011"/>
                    </a:lnTo>
                    <a:lnTo>
                      <a:pt x="-1" y="158011"/>
                    </a:lnTo>
                    <a:close/>
                  </a:path>
                </a:pathLst>
              </a:custGeom>
            </p:spPr>
          </p:pic>
          <p:sp>
            <p:nvSpPr>
              <p:cNvPr id="1091" name="任意多边形: 形状 1090">
                <a:extLst>
                  <a:ext uri="{FF2B5EF4-FFF2-40B4-BE49-F238E27FC236}">
                    <a16:creationId xmlns:a16="http://schemas.microsoft.com/office/drawing/2014/main" id="{41C02053-228D-A89D-5ED9-32D5BFBF2E76}"/>
                  </a:ext>
                </a:extLst>
              </p:cNvPr>
              <p:cNvSpPr/>
              <p:nvPr/>
            </p:nvSpPr>
            <p:spPr>
              <a:xfrm>
                <a:off x="7596338" y="4345709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92" name="图片 1091">
                <a:extLst>
                  <a:ext uri="{FF2B5EF4-FFF2-40B4-BE49-F238E27FC236}">
                    <a16:creationId xmlns:a16="http://schemas.microsoft.com/office/drawing/2014/main" id="{A21F7782-C5FF-C62E-B0C5-EECEDF1B2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9377" y="4363941"/>
                <a:ext cx="170141" cy="103314"/>
              </a:xfrm>
              <a:custGeom>
                <a:avLst/>
                <a:gdLst>
                  <a:gd name="connsiteX0" fmla="*/ -1 w 170141"/>
                  <a:gd name="connsiteY0" fmla="*/ -1 h 103314"/>
                  <a:gd name="connsiteX1" fmla="*/ 170141 w 170141"/>
                  <a:gd name="connsiteY1" fmla="*/ -1 h 103314"/>
                  <a:gd name="connsiteX2" fmla="*/ 170141 w 170141"/>
                  <a:gd name="connsiteY2" fmla="*/ 103314 h 103314"/>
                  <a:gd name="connsiteX3" fmla="*/ -1 w 170141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03314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093" name="任意多边形: 形状 1092">
                <a:extLst>
                  <a:ext uri="{FF2B5EF4-FFF2-40B4-BE49-F238E27FC236}">
                    <a16:creationId xmlns:a16="http://schemas.microsoft.com/office/drawing/2014/main" id="{B8F60AFA-359B-7636-FF61-8DAABC142EA8}"/>
                  </a:ext>
                </a:extLst>
              </p:cNvPr>
              <p:cNvSpPr/>
              <p:nvPr/>
            </p:nvSpPr>
            <p:spPr>
              <a:xfrm>
                <a:off x="7596338" y="4576649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94" name="图片 1093">
                <a:extLst>
                  <a:ext uri="{FF2B5EF4-FFF2-40B4-BE49-F238E27FC236}">
                    <a16:creationId xmlns:a16="http://schemas.microsoft.com/office/drawing/2014/main" id="{EC84AEB2-DBE7-DBFB-B5B3-2EF1B3B82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9377" y="4594881"/>
                <a:ext cx="170141" cy="103314"/>
              </a:xfrm>
              <a:custGeom>
                <a:avLst/>
                <a:gdLst>
                  <a:gd name="connsiteX0" fmla="*/ -1 w 170141"/>
                  <a:gd name="connsiteY0" fmla="*/ -1 h 103314"/>
                  <a:gd name="connsiteX1" fmla="*/ 170141 w 170141"/>
                  <a:gd name="connsiteY1" fmla="*/ -1 h 103314"/>
                  <a:gd name="connsiteX2" fmla="*/ 170141 w 170141"/>
                  <a:gd name="connsiteY2" fmla="*/ 103314 h 103314"/>
                  <a:gd name="connsiteX3" fmla="*/ -1 w 170141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03314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095" name="任意多边形: 形状 1094">
                <a:extLst>
                  <a:ext uri="{FF2B5EF4-FFF2-40B4-BE49-F238E27FC236}">
                    <a16:creationId xmlns:a16="http://schemas.microsoft.com/office/drawing/2014/main" id="{DBD2C557-9167-DD83-853C-453933D1E0F3}"/>
                  </a:ext>
                </a:extLst>
              </p:cNvPr>
              <p:cNvSpPr/>
              <p:nvPr/>
            </p:nvSpPr>
            <p:spPr>
              <a:xfrm>
                <a:off x="7596338" y="4783279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096" name="图片 1095">
                <a:extLst>
                  <a:ext uri="{FF2B5EF4-FFF2-40B4-BE49-F238E27FC236}">
                    <a16:creationId xmlns:a16="http://schemas.microsoft.com/office/drawing/2014/main" id="{E0E09839-437D-1F49-638B-7C94DF3E2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9377" y="4783279"/>
                <a:ext cx="170141" cy="139779"/>
              </a:xfrm>
              <a:custGeom>
                <a:avLst/>
                <a:gdLst>
                  <a:gd name="connsiteX0" fmla="*/ -1 w 170141"/>
                  <a:gd name="connsiteY0" fmla="*/ -1 h 139779"/>
                  <a:gd name="connsiteX1" fmla="*/ 170141 w 170141"/>
                  <a:gd name="connsiteY1" fmla="*/ -1 h 139779"/>
                  <a:gd name="connsiteX2" fmla="*/ 170141 w 170141"/>
                  <a:gd name="connsiteY2" fmla="*/ 139779 h 139779"/>
                  <a:gd name="connsiteX3" fmla="*/ -1 w 170141"/>
                  <a:gd name="connsiteY3" fmla="*/ 139779 h 13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39779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39779"/>
                    </a:lnTo>
                    <a:lnTo>
                      <a:pt x="-1" y="139779"/>
                    </a:lnTo>
                    <a:close/>
                  </a:path>
                </a:pathLst>
              </a:custGeom>
            </p:spPr>
          </p:pic>
          <p:grpSp>
            <p:nvGrpSpPr>
              <p:cNvPr id="1097" name="图片 5" descr="DB.drawio">
                <a:extLst>
                  <a:ext uri="{FF2B5EF4-FFF2-40B4-BE49-F238E27FC236}">
                    <a16:creationId xmlns:a16="http://schemas.microsoft.com/office/drawing/2014/main" id="{A34C92D2-0EE9-E39E-FF5E-F936A6AAA0A8}"/>
                  </a:ext>
                </a:extLst>
              </p:cNvPr>
              <p:cNvGrpSpPr/>
              <p:nvPr/>
            </p:nvGrpSpPr>
            <p:grpSpPr>
              <a:xfrm>
                <a:off x="8872403" y="4394328"/>
                <a:ext cx="398193" cy="60773"/>
                <a:chOff x="8872403" y="4394328"/>
                <a:chExt cx="398193" cy="60773"/>
              </a:xfrm>
            </p:grpSpPr>
            <p:sp>
              <p:nvSpPr>
                <p:cNvPr id="1098" name="任意多边形: 形状 1097">
                  <a:extLst>
                    <a:ext uri="{FF2B5EF4-FFF2-40B4-BE49-F238E27FC236}">
                      <a16:creationId xmlns:a16="http://schemas.microsoft.com/office/drawing/2014/main" id="{2ED1409A-712A-200B-1605-90766048BE6F}"/>
                    </a:ext>
                  </a:extLst>
                </p:cNvPr>
                <p:cNvSpPr/>
                <p:nvPr/>
              </p:nvSpPr>
              <p:spPr>
                <a:xfrm>
                  <a:off x="8872403" y="4424715"/>
                  <a:ext cx="352619" cy="6077"/>
                </a:xfrm>
                <a:custGeom>
                  <a:avLst/>
                  <a:gdLst>
                    <a:gd name="connsiteX0" fmla="*/ 0 w 352619"/>
                    <a:gd name="connsiteY0" fmla="*/ 0 h 6077"/>
                    <a:gd name="connsiteX1" fmla="*/ 212677 w 352619"/>
                    <a:gd name="connsiteY1" fmla="*/ 0 h 6077"/>
                    <a:gd name="connsiteX2" fmla="*/ 352619 w 352619"/>
                    <a:gd name="connsiteY2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2619" h="6077">
                      <a:moveTo>
                        <a:pt x="0" y="0"/>
                      </a:moveTo>
                      <a:lnTo>
                        <a:pt x="212677" y="0"/>
                      </a:lnTo>
                      <a:lnTo>
                        <a:pt x="352619" y="0"/>
                      </a:lnTo>
                    </a:path>
                  </a:pathLst>
                </a:custGeom>
                <a:noFill/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9" name="任意多边形: 形状 1098">
                  <a:extLst>
                    <a:ext uri="{FF2B5EF4-FFF2-40B4-BE49-F238E27FC236}">
                      <a16:creationId xmlns:a16="http://schemas.microsoft.com/office/drawing/2014/main" id="{786C6A80-D805-1948-3E33-E36F7E55017F}"/>
                    </a:ext>
                  </a:extLst>
                </p:cNvPr>
                <p:cNvSpPr/>
                <p:nvPr/>
              </p:nvSpPr>
              <p:spPr>
                <a:xfrm>
                  <a:off x="9209831" y="4394328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0" name="图片 5" descr="DB.drawio">
                <a:extLst>
                  <a:ext uri="{FF2B5EF4-FFF2-40B4-BE49-F238E27FC236}">
                    <a16:creationId xmlns:a16="http://schemas.microsoft.com/office/drawing/2014/main" id="{42FB5868-DD66-D51B-442F-FDF481875221}"/>
                  </a:ext>
                </a:extLst>
              </p:cNvPr>
              <p:cNvGrpSpPr/>
              <p:nvPr/>
            </p:nvGrpSpPr>
            <p:grpSpPr>
              <a:xfrm>
                <a:off x="8811638" y="4752892"/>
                <a:ext cx="465763" cy="306906"/>
                <a:chOff x="8811638" y="4752892"/>
                <a:chExt cx="465763" cy="306906"/>
              </a:xfrm>
            </p:grpSpPr>
            <p:sp>
              <p:nvSpPr>
                <p:cNvPr id="1101" name="任意多边形: 形状 1100">
                  <a:extLst>
                    <a:ext uri="{FF2B5EF4-FFF2-40B4-BE49-F238E27FC236}">
                      <a16:creationId xmlns:a16="http://schemas.microsoft.com/office/drawing/2014/main" id="{2CC2CD11-A216-BD78-E0F1-6B2BCECB526A}"/>
                    </a:ext>
                  </a:extLst>
                </p:cNvPr>
                <p:cNvSpPr/>
                <p:nvPr/>
              </p:nvSpPr>
              <p:spPr>
                <a:xfrm>
                  <a:off x="8811638" y="4752892"/>
                  <a:ext cx="424747" cy="279558"/>
                </a:xfrm>
                <a:custGeom>
                  <a:avLst/>
                  <a:gdLst>
                    <a:gd name="connsiteX0" fmla="*/ 0 w 424747"/>
                    <a:gd name="connsiteY0" fmla="*/ 0 h 279558"/>
                    <a:gd name="connsiteX1" fmla="*/ 0 w 424747"/>
                    <a:gd name="connsiteY1" fmla="*/ 279558 h 279558"/>
                    <a:gd name="connsiteX2" fmla="*/ 66841 w 424747"/>
                    <a:gd name="connsiteY2" fmla="*/ 279558 h 279558"/>
                    <a:gd name="connsiteX3" fmla="*/ 424747 w 424747"/>
                    <a:gd name="connsiteY3" fmla="*/ 279558 h 27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747" h="279558">
                      <a:moveTo>
                        <a:pt x="0" y="0"/>
                      </a:moveTo>
                      <a:lnTo>
                        <a:pt x="0" y="279558"/>
                      </a:lnTo>
                      <a:lnTo>
                        <a:pt x="66841" y="279558"/>
                      </a:lnTo>
                      <a:lnTo>
                        <a:pt x="424747" y="279558"/>
                      </a:lnTo>
                    </a:path>
                  </a:pathLst>
                </a:custGeom>
                <a:noFill/>
                <a:ln w="18218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2" name="任意多边形: 形状 1101">
                  <a:extLst>
                    <a:ext uri="{FF2B5EF4-FFF2-40B4-BE49-F238E27FC236}">
                      <a16:creationId xmlns:a16="http://schemas.microsoft.com/office/drawing/2014/main" id="{26664915-D790-5C56-3301-244E58E152AA}"/>
                    </a:ext>
                  </a:extLst>
                </p:cNvPr>
                <p:cNvSpPr/>
                <p:nvPr/>
              </p:nvSpPr>
              <p:spPr>
                <a:xfrm>
                  <a:off x="9222714" y="5005102"/>
                  <a:ext cx="54688" cy="54696"/>
                </a:xfrm>
                <a:custGeom>
                  <a:avLst/>
                  <a:gdLst>
                    <a:gd name="connsiteX0" fmla="*/ 54688 w 54688"/>
                    <a:gd name="connsiteY0" fmla="*/ 27348 h 54696"/>
                    <a:gd name="connsiteX1" fmla="*/ 0 w 54688"/>
                    <a:gd name="connsiteY1" fmla="*/ 54696 h 54696"/>
                    <a:gd name="connsiteX2" fmla="*/ 13672 w 54688"/>
                    <a:gd name="connsiteY2" fmla="*/ 27348 h 54696"/>
                    <a:gd name="connsiteX3" fmla="*/ 0 w 54688"/>
                    <a:gd name="connsiteY3" fmla="*/ 0 h 5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88" h="54696">
                      <a:moveTo>
                        <a:pt x="54688" y="27348"/>
                      </a:moveTo>
                      <a:lnTo>
                        <a:pt x="0" y="54696"/>
                      </a:lnTo>
                      <a:lnTo>
                        <a:pt x="13672" y="273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18218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3" name="图片 5" descr="DB.drawio">
                <a:extLst>
                  <a:ext uri="{FF2B5EF4-FFF2-40B4-BE49-F238E27FC236}">
                    <a16:creationId xmlns:a16="http://schemas.microsoft.com/office/drawing/2014/main" id="{4FF000A1-FEB9-28A1-8D0C-FB4F91A76B53}"/>
                  </a:ext>
                </a:extLst>
              </p:cNvPr>
              <p:cNvGrpSpPr/>
              <p:nvPr/>
            </p:nvGrpSpPr>
            <p:grpSpPr>
              <a:xfrm>
                <a:off x="8690108" y="4157312"/>
                <a:ext cx="182294" cy="656353"/>
                <a:chOff x="8690108" y="4157312"/>
                <a:chExt cx="182294" cy="656353"/>
              </a:xfrm>
            </p:grpSpPr>
            <p:sp>
              <p:nvSpPr>
                <p:cNvPr id="1104" name="任意多边形: 形状 1103">
                  <a:extLst>
                    <a:ext uri="{FF2B5EF4-FFF2-40B4-BE49-F238E27FC236}">
                      <a16:creationId xmlns:a16="http://schemas.microsoft.com/office/drawing/2014/main" id="{FA112369-BBAD-F946-7EFD-FDD4C6C1B555}"/>
                    </a:ext>
                  </a:extLst>
                </p:cNvPr>
                <p:cNvSpPr/>
                <p:nvPr/>
              </p:nvSpPr>
              <p:spPr>
                <a:xfrm rot="10800000" flipV="1">
                  <a:off x="8690108" y="4157312"/>
                  <a:ext cx="182294" cy="656353"/>
                </a:xfrm>
                <a:custGeom>
                  <a:avLst/>
                  <a:gdLst>
                    <a:gd name="connsiteX0" fmla="*/ 0 w 182294"/>
                    <a:gd name="connsiteY0" fmla="*/ 0 h 656353"/>
                    <a:gd name="connsiteX1" fmla="*/ 60765 w 182294"/>
                    <a:gd name="connsiteY1" fmla="*/ 0 h 656353"/>
                    <a:gd name="connsiteX2" fmla="*/ 182295 w 182294"/>
                    <a:gd name="connsiteY2" fmla="*/ 121547 h 656353"/>
                    <a:gd name="connsiteX3" fmla="*/ 182295 w 182294"/>
                    <a:gd name="connsiteY3" fmla="*/ 656354 h 656353"/>
                    <a:gd name="connsiteX4" fmla="*/ 121530 w 182294"/>
                    <a:gd name="connsiteY4" fmla="*/ 656354 h 656353"/>
                    <a:gd name="connsiteX5" fmla="*/ 0 w 182294"/>
                    <a:gd name="connsiteY5" fmla="*/ 534807 h 656353"/>
                    <a:gd name="connsiteX6" fmla="*/ 0 w 182294"/>
                    <a:gd name="connsiteY6" fmla="*/ 0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294" h="656353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82295" y="656354"/>
                      </a:lnTo>
                      <a:lnTo>
                        <a:pt x="121530" y="656354"/>
                      </a:lnTo>
                      <a:lnTo>
                        <a:pt x="0" y="5348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AE8FC"/>
                </a:solidFill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5" name="任意多边形: 形状 1104">
                  <a:extLst>
                    <a:ext uri="{FF2B5EF4-FFF2-40B4-BE49-F238E27FC236}">
                      <a16:creationId xmlns:a16="http://schemas.microsoft.com/office/drawing/2014/main" id="{923BE9DA-7279-2DE8-5263-812624006B16}"/>
                    </a:ext>
                  </a:extLst>
                </p:cNvPr>
                <p:cNvSpPr/>
                <p:nvPr/>
              </p:nvSpPr>
              <p:spPr>
                <a:xfrm rot="10800000" flipV="1">
                  <a:off x="8690108" y="4157312"/>
                  <a:ext cx="182294" cy="121547"/>
                </a:xfrm>
                <a:custGeom>
                  <a:avLst/>
                  <a:gdLst>
                    <a:gd name="connsiteX0" fmla="*/ 0 w 182294"/>
                    <a:gd name="connsiteY0" fmla="*/ 0 h 121547"/>
                    <a:gd name="connsiteX1" fmla="*/ 60765 w 182294"/>
                    <a:gd name="connsiteY1" fmla="*/ 0 h 121547"/>
                    <a:gd name="connsiteX2" fmla="*/ 182295 w 182294"/>
                    <a:gd name="connsiteY2" fmla="*/ 121547 h 121547"/>
                    <a:gd name="connsiteX3" fmla="*/ 121530 w 182294"/>
                    <a:gd name="connsiteY3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294" h="121547">
                      <a:moveTo>
                        <a:pt x="0" y="0"/>
                      </a:moveTo>
                      <a:lnTo>
                        <a:pt x="60765" y="0"/>
                      </a:lnTo>
                      <a:lnTo>
                        <a:pt x="182295" y="121547"/>
                      </a:lnTo>
                      <a:lnTo>
                        <a:pt x="121530" y="1215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6" name="任意多边形: 形状 1105">
                  <a:extLst>
                    <a:ext uri="{FF2B5EF4-FFF2-40B4-BE49-F238E27FC236}">
                      <a16:creationId xmlns:a16="http://schemas.microsoft.com/office/drawing/2014/main" id="{0700F2DF-8F6E-3768-7B43-29AAFCE1848E}"/>
                    </a:ext>
                  </a:extLst>
                </p:cNvPr>
                <p:cNvSpPr/>
                <p:nvPr/>
              </p:nvSpPr>
              <p:spPr>
                <a:xfrm rot="10800000" flipV="1">
                  <a:off x="8750873" y="4157312"/>
                  <a:ext cx="121529" cy="656353"/>
                </a:xfrm>
                <a:custGeom>
                  <a:avLst/>
                  <a:gdLst>
                    <a:gd name="connsiteX0" fmla="*/ 10 w 121529"/>
                    <a:gd name="connsiteY0" fmla="*/ 0 h 656353"/>
                    <a:gd name="connsiteX1" fmla="*/ 121540 w 121529"/>
                    <a:gd name="connsiteY1" fmla="*/ 121547 h 656353"/>
                    <a:gd name="connsiteX2" fmla="*/ 121540 w 121529"/>
                    <a:gd name="connsiteY2" fmla="*/ 656354 h 656353"/>
                    <a:gd name="connsiteX3" fmla="*/ 10 w 121529"/>
                    <a:gd name="connsiteY3" fmla="*/ 53480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529" h="656353">
                      <a:moveTo>
                        <a:pt x="10" y="0"/>
                      </a:moveTo>
                      <a:lnTo>
                        <a:pt x="121540" y="121547"/>
                      </a:lnTo>
                      <a:lnTo>
                        <a:pt x="121540" y="656354"/>
                      </a:lnTo>
                      <a:lnTo>
                        <a:pt x="10" y="534807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0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7" name="任意多边形: 形状 1106">
                  <a:extLst>
                    <a:ext uri="{FF2B5EF4-FFF2-40B4-BE49-F238E27FC236}">
                      <a16:creationId xmlns:a16="http://schemas.microsoft.com/office/drawing/2014/main" id="{8116AFC2-6B3A-3227-8150-A4A2B15AC8BD}"/>
                    </a:ext>
                  </a:extLst>
                </p:cNvPr>
                <p:cNvSpPr/>
                <p:nvPr/>
              </p:nvSpPr>
              <p:spPr>
                <a:xfrm rot="10800000" flipV="1">
                  <a:off x="8690108" y="4157312"/>
                  <a:ext cx="182294" cy="656353"/>
                </a:xfrm>
                <a:custGeom>
                  <a:avLst/>
                  <a:gdLst>
                    <a:gd name="connsiteX0" fmla="*/ 121530 w 182294"/>
                    <a:gd name="connsiteY0" fmla="*/ 656354 h 656353"/>
                    <a:gd name="connsiteX1" fmla="*/ 121530 w 182294"/>
                    <a:gd name="connsiteY1" fmla="*/ 121547 h 656353"/>
                    <a:gd name="connsiteX2" fmla="*/ 0 w 182294"/>
                    <a:gd name="connsiteY2" fmla="*/ 0 h 656353"/>
                    <a:gd name="connsiteX3" fmla="*/ 121530 w 182294"/>
                    <a:gd name="connsiteY3" fmla="*/ 121547 h 656353"/>
                    <a:gd name="connsiteX4" fmla="*/ 182295 w 182294"/>
                    <a:gd name="connsiteY4" fmla="*/ 121547 h 65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294" h="656353">
                      <a:moveTo>
                        <a:pt x="121530" y="656354"/>
                      </a:moveTo>
                      <a:lnTo>
                        <a:pt x="121530" y="121547"/>
                      </a:lnTo>
                      <a:lnTo>
                        <a:pt x="0" y="0"/>
                      </a:lnTo>
                      <a:moveTo>
                        <a:pt x="121530" y="121547"/>
                      </a:moveTo>
                      <a:lnTo>
                        <a:pt x="182295" y="121547"/>
                      </a:lnTo>
                    </a:path>
                  </a:pathLst>
                </a:custGeom>
                <a:noFill/>
                <a:ln w="6073" cap="flat">
                  <a:solidFill>
                    <a:srgbClr val="6C8EB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08" name="任意多边形: 形状 1107">
                <a:extLst>
                  <a:ext uri="{FF2B5EF4-FFF2-40B4-BE49-F238E27FC236}">
                    <a16:creationId xmlns:a16="http://schemas.microsoft.com/office/drawing/2014/main" id="{29E883AB-51D2-C41F-EF6A-B9A0EBBC77FA}"/>
                  </a:ext>
                </a:extLst>
              </p:cNvPr>
              <p:cNvSpPr/>
              <p:nvPr/>
            </p:nvSpPr>
            <p:spPr>
              <a:xfrm rot="16200000">
                <a:off x="7778633" y="4333555"/>
                <a:ext cx="729179" cy="364641"/>
              </a:xfrm>
              <a:custGeom>
                <a:avLst/>
                <a:gdLst>
                  <a:gd name="connsiteX0" fmla="*/ 0 w 729179"/>
                  <a:gd name="connsiteY0" fmla="*/ 0 h 364641"/>
                  <a:gd name="connsiteX1" fmla="*/ 729180 w 729179"/>
                  <a:gd name="connsiteY1" fmla="*/ 0 h 364641"/>
                  <a:gd name="connsiteX2" fmla="*/ 729180 w 729179"/>
                  <a:gd name="connsiteY2" fmla="*/ 364641 h 364641"/>
                  <a:gd name="connsiteX3" fmla="*/ 0 w 729179"/>
                  <a:gd name="connsiteY3" fmla="*/ 364641 h 36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9179" h="364641">
                    <a:moveTo>
                      <a:pt x="0" y="0"/>
                    </a:moveTo>
                    <a:lnTo>
                      <a:pt x="729180" y="0"/>
                    </a:lnTo>
                    <a:lnTo>
                      <a:pt x="729180" y="364641"/>
                    </a:lnTo>
                    <a:lnTo>
                      <a:pt x="0" y="364641"/>
                    </a:lnTo>
                    <a:close/>
                  </a:path>
                </a:pathLst>
              </a:custGeom>
              <a:solidFill>
                <a:srgbClr val="006666"/>
              </a:solidFill>
              <a:ln w="6073" cap="flat">
                <a:solidFill>
                  <a:srgbClr val="006E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09" name="图片 1108">
                <a:extLst>
                  <a:ext uri="{FF2B5EF4-FFF2-40B4-BE49-F238E27FC236}">
                    <a16:creationId xmlns:a16="http://schemas.microsoft.com/office/drawing/2014/main" id="{92805BA0-29A0-287C-B204-701ECCF6A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63967" y="4400406"/>
                <a:ext cx="352436" cy="249171"/>
              </a:xfrm>
              <a:custGeom>
                <a:avLst/>
                <a:gdLst>
                  <a:gd name="connsiteX0" fmla="*/ -1 w 352436"/>
                  <a:gd name="connsiteY0" fmla="*/ -1 h 249171"/>
                  <a:gd name="connsiteX1" fmla="*/ 352436 w 352436"/>
                  <a:gd name="connsiteY1" fmla="*/ -1 h 249171"/>
                  <a:gd name="connsiteX2" fmla="*/ 352436 w 352436"/>
                  <a:gd name="connsiteY2" fmla="*/ 249171 h 249171"/>
                  <a:gd name="connsiteX3" fmla="*/ -1 w 352436"/>
                  <a:gd name="connsiteY3" fmla="*/ 249171 h 24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36" h="249171">
                    <a:moveTo>
                      <a:pt x="-1" y="-1"/>
                    </a:moveTo>
                    <a:lnTo>
                      <a:pt x="352436" y="-1"/>
                    </a:lnTo>
                    <a:lnTo>
                      <a:pt x="352436" y="249171"/>
                    </a:lnTo>
                    <a:lnTo>
                      <a:pt x="-1" y="249171"/>
                    </a:lnTo>
                    <a:close/>
                  </a:path>
                </a:pathLst>
              </a:custGeom>
            </p:spPr>
          </p:pic>
          <p:sp>
            <p:nvSpPr>
              <p:cNvPr id="1110" name="任意多边形: 形状 1109">
                <a:extLst>
                  <a:ext uri="{FF2B5EF4-FFF2-40B4-BE49-F238E27FC236}">
                    <a16:creationId xmlns:a16="http://schemas.microsoft.com/office/drawing/2014/main" id="{6A1FECD3-95F4-7942-DB52-BB69AD4D694C}"/>
                  </a:ext>
                </a:extLst>
              </p:cNvPr>
              <p:cNvSpPr/>
              <p:nvPr/>
            </p:nvSpPr>
            <p:spPr>
              <a:xfrm rot="5400000">
                <a:off x="7839398" y="4394328"/>
                <a:ext cx="607649" cy="182320"/>
              </a:xfrm>
              <a:custGeom>
                <a:avLst/>
                <a:gdLst>
                  <a:gd name="connsiteX0" fmla="*/ 0 w 607649"/>
                  <a:gd name="connsiteY0" fmla="*/ 0 h 182320"/>
                  <a:gd name="connsiteX1" fmla="*/ 607650 w 607649"/>
                  <a:gd name="connsiteY1" fmla="*/ 0 h 182320"/>
                  <a:gd name="connsiteX2" fmla="*/ 607650 w 607649"/>
                  <a:gd name="connsiteY2" fmla="*/ 182321 h 182320"/>
                  <a:gd name="connsiteX3" fmla="*/ 0 w 60764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7649" h="182320">
                    <a:moveTo>
                      <a:pt x="0" y="0"/>
                    </a:moveTo>
                    <a:lnTo>
                      <a:pt x="607650" y="0"/>
                    </a:lnTo>
                    <a:lnTo>
                      <a:pt x="60765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11" name="图片 1110">
                <a:extLst>
                  <a:ext uri="{FF2B5EF4-FFF2-40B4-BE49-F238E27FC236}">
                    <a16:creationId xmlns:a16="http://schemas.microsoft.com/office/drawing/2014/main" id="{ED09CE24-044D-490F-F459-FC58D7AE9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7906240" y="4415599"/>
                <a:ext cx="443584" cy="133701"/>
              </a:xfrm>
              <a:custGeom>
                <a:avLst/>
                <a:gdLst>
                  <a:gd name="connsiteX0" fmla="*/ -3 w 443584"/>
                  <a:gd name="connsiteY0" fmla="*/ -3 h 133701"/>
                  <a:gd name="connsiteX1" fmla="*/ 443582 w 443584"/>
                  <a:gd name="connsiteY1" fmla="*/ -3 h 133701"/>
                  <a:gd name="connsiteX2" fmla="*/ 443582 w 443584"/>
                  <a:gd name="connsiteY2" fmla="*/ 133699 h 133701"/>
                  <a:gd name="connsiteX3" fmla="*/ -3 w 443584"/>
                  <a:gd name="connsiteY3" fmla="*/ 133699 h 13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584" h="133701">
                    <a:moveTo>
                      <a:pt x="-3" y="-3"/>
                    </a:moveTo>
                    <a:lnTo>
                      <a:pt x="443582" y="-3"/>
                    </a:lnTo>
                    <a:lnTo>
                      <a:pt x="443582" y="133699"/>
                    </a:lnTo>
                    <a:lnTo>
                      <a:pt x="-3" y="133699"/>
                    </a:lnTo>
                    <a:close/>
                  </a:path>
                </a:pathLst>
              </a:custGeom>
            </p:spPr>
          </p:pic>
          <p:sp>
            <p:nvSpPr>
              <p:cNvPr id="1112" name="任意多边形: 形状 1111">
                <a:extLst>
                  <a:ext uri="{FF2B5EF4-FFF2-40B4-BE49-F238E27FC236}">
                    <a16:creationId xmlns:a16="http://schemas.microsoft.com/office/drawing/2014/main" id="{3BE51C3F-F8D2-B5A6-2E28-65C7A84B9C36}"/>
                  </a:ext>
                </a:extLst>
              </p:cNvPr>
              <p:cNvSpPr/>
              <p:nvPr/>
            </p:nvSpPr>
            <p:spPr>
              <a:xfrm>
                <a:off x="6137978" y="5476097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13" name="图片 1112">
                <a:extLst>
                  <a:ext uri="{FF2B5EF4-FFF2-40B4-BE49-F238E27FC236}">
                    <a16:creationId xmlns:a16="http://schemas.microsoft.com/office/drawing/2014/main" id="{668889FE-852E-2BC1-70C0-C1EC995BA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04820" y="5524715"/>
                <a:ext cx="103300" cy="103314"/>
              </a:xfrm>
              <a:custGeom>
                <a:avLst/>
                <a:gdLst>
                  <a:gd name="connsiteX0" fmla="*/ -1 w 103300"/>
                  <a:gd name="connsiteY0" fmla="*/ -1 h 103314"/>
                  <a:gd name="connsiteX1" fmla="*/ 103300 w 103300"/>
                  <a:gd name="connsiteY1" fmla="*/ -1 h 103314"/>
                  <a:gd name="connsiteX2" fmla="*/ 103300 w 103300"/>
                  <a:gd name="connsiteY2" fmla="*/ 103314 h 103314"/>
                  <a:gd name="connsiteX3" fmla="*/ -1 w 103300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0" h="103314">
                    <a:moveTo>
                      <a:pt x="-1" y="-1"/>
                    </a:moveTo>
                    <a:lnTo>
                      <a:pt x="103300" y="-1"/>
                    </a:lnTo>
                    <a:lnTo>
                      <a:pt x="103300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14" name="任意多边形: 形状 1113">
                <a:extLst>
                  <a:ext uri="{FF2B5EF4-FFF2-40B4-BE49-F238E27FC236}">
                    <a16:creationId xmlns:a16="http://schemas.microsoft.com/office/drawing/2014/main" id="{2E716C10-4B64-B1F2-70A2-FBD2BF6DC009}"/>
                  </a:ext>
                </a:extLst>
              </p:cNvPr>
              <p:cNvSpPr/>
              <p:nvPr/>
            </p:nvSpPr>
            <p:spPr>
              <a:xfrm>
                <a:off x="6472186" y="5476097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15" name="图片 1114">
                <a:extLst>
                  <a:ext uri="{FF2B5EF4-FFF2-40B4-BE49-F238E27FC236}">
                    <a16:creationId xmlns:a16="http://schemas.microsoft.com/office/drawing/2014/main" id="{DE997905-4BF5-8A1D-4AE1-C3D042F8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9027" y="5524715"/>
                <a:ext cx="103300" cy="121547"/>
              </a:xfrm>
              <a:custGeom>
                <a:avLst/>
                <a:gdLst>
                  <a:gd name="connsiteX0" fmla="*/ -1 w 103300"/>
                  <a:gd name="connsiteY0" fmla="*/ -1 h 121547"/>
                  <a:gd name="connsiteX1" fmla="*/ 103300 w 103300"/>
                  <a:gd name="connsiteY1" fmla="*/ -1 h 121547"/>
                  <a:gd name="connsiteX2" fmla="*/ 103300 w 103300"/>
                  <a:gd name="connsiteY2" fmla="*/ 121547 h 121547"/>
                  <a:gd name="connsiteX3" fmla="*/ -1 w 103300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0" h="121547">
                    <a:moveTo>
                      <a:pt x="-1" y="-1"/>
                    </a:moveTo>
                    <a:lnTo>
                      <a:pt x="103300" y="-1"/>
                    </a:lnTo>
                    <a:lnTo>
                      <a:pt x="103300" y="121547"/>
                    </a:lnTo>
                    <a:lnTo>
                      <a:pt x="-1" y="121547"/>
                    </a:lnTo>
                    <a:close/>
                  </a:path>
                </a:pathLst>
              </a:custGeom>
            </p:spPr>
          </p:pic>
          <p:sp>
            <p:nvSpPr>
              <p:cNvPr id="1116" name="任意多边形: 形状 1115">
                <a:extLst>
                  <a:ext uri="{FF2B5EF4-FFF2-40B4-BE49-F238E27FC236}">
                    <a16:creationId xmlns:a16="http://schemas.microsoft.com/office/drawing/2014/main" id="{5DA357BB-A236-2C4D-EA96-E43DA0F7D5B5}"/>
                  </a:ext>
                </a:extLst>
              </p:cNvPr>
              <p:cNvSpPr/>
              <p:nvPr/>
            </p:nvSpPr>
            <p:spPr>
              <a:xfrm>
                <a:off x="6745628" y="5476097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17" name="图片 1116">
                <a:extLst>
                  <a:ext uri="{FF2B5EF4-FFF2-40B4-BE49-F238E27FC236}">
                    <a16:creationId xmlns:a16="http://schemas.microsoft.com/office/drawing/2014/main" id="{3C19A705-8EED-A104-9F50-3CBD1F2B1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470" y="5524715"/>
                <a:ext cx="103300" cy="103314"/>
              </a:xfrm>
              <a:custGeom>
                <a:avLst/>
                <a:gdLst>
                  <a:gd name="connsiteX0" fmla="*/ -1 w 103300"/>
                  <a:gd name="connsiteY0" fmla="*/ -1 h 103314"/>
                  <a:gd name="connsiteX1" fmla="*/ 103300 w 103300"/>
                  <a:gd name="connsiteY1" fmla="*/ -1 h 103314"/>
                  <a:gd name="connsiteX2" fmla="*/ 103300 w 103300"/>
                  <a:gd name="connsiteY2" fmla="*/ 103314 h 103314"/>
                  <a:gd name="connsiteX3" fmla="*/ -1 w 103300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0" h="103314">
                    <a:moveTo>
                      <a:pt x="-1" y="-1"/>
                    </a:moveTo>
                    <a:lnTo>
                      <a:pt x="103300" y="-1"/>
                    </a:lnTo>
                    <a:lnTo>
                      <a:pt x="103300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18" name="任意多边形: 形状 1117">
                <a:extLst>
                  <a:ext uri="{FF2B5EF4-FFF2-40B4-BE49-F238E27FC236}">
                    <a16:creationId xmlns:a16="http://schemas.microsoft.com/office/drawing/2014/main" id="{DA305D0F-7269-F7AC-C957-FBEFE22A8EA8}"/>
                  </a:ext>
                </a:extLst>
              </p:cNvPr>
              <p:cNvSpPr/>
              <p:nvPr/>
            </p:nvSpPr>
            <p:spPr>
              <a:xfrm>
                <a:off x="7012994" y="5476097"/>
                <a:ext cx="303824" cy="182320"/>
              </a:xfrm>
              <a:custGeom>
                <a:avLst/>
                <a:gdLst>
                  <a:gd name="connsiteX0" fmla="*/ 0 w 303824"/>
                  <a:gd name="connsiteY0" fmla="*/ 0 h 182320"/>
                  <a:gd name="connsiteX1" fmla="*/ 303825 w 303824"/>
                  <a:gd name="connsiteY1" fmla="*/ 0 h 182320"/>
                  <a:gd name="connsiteX2" fmla="*/ 303825 w 303824"/>
                  <a:gd name="connsiteY2" fmla="*/ 182321 h 182320"/>
                  <a:gd name="connsiteX3" fmla="*/ 0 w 30382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824" h="182320">
                    <a:moveTo>
                      <a:pt x="0" y="0"/>
                    </a:moveTo>
                    <a:lnTo>
                      <a:pt x="303825" y="0"/>
                    </a:lnTo>
                    <a:lnTo>
                      <a:pt x="30382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19" name="图片 1118">
                <a:extLst>
                  <a:ext uri="{FF2B5EF4-FFF2-40B4-BE49-F238E27FC236}">
                    <a16:creationId xmlns:a16="http://schemas.microsoft.com/office/drawing/2014/main" id="{429BB4C9-99CD-049F-22EA-F0317D1B6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1989" y="5524715"/>
                <a:ext cx="139759" cy="103314"/>
              </a:xfrm>
              <a:custGeom>
                <a:avLst/>
                <a:gdLst>
                  <a:gd name="connsiteX0" fmla="*/ -1 w 139759"/>
                  <a:gd name="connsiteY0" fmla="*/ -1 h 103314"/>
                  <a:gd name="connsiteX1" fmla="*/ 139759 w 139759"/>
                  <a:gd name="connsiteY1" fmla="*/ -1 h 103314"/>
                  <a:gd name="connsiteX2" fmla="*/ 139759 w 139759"/>
                  <a:gd name="connsiteY2" fmla="*/ 103314 h 103314"/>
                  <a:gd name="connsiteX3" fmla="*/ -1 w 139759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59" h="103314">
                    <a:moveTo>
                      <a:pt x="-1" y="-1"/>
                    </a:moveTo>
                    <a:lnTo>
                      <a:pt x="139759" y="-1"/>
                    </a:lnTo>
                    <a:lnTo>
                      <a:pt x="139759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20" name="任意多边形: 形状 1119">
                <a:extLst>
                  <a:ext uri="{FF2B5EF4-FFF2-40B4-BE49-F238E27FC236}">
                    <a16:creationId xmlns:a16="http://schemas.microsoft.com/office/drawing/2014/main" id="{DD359FC5-E7F3-0A96-C527-6FF594313428}"/>
                  </a:ext>
                </a:extLst>
              </p:cNvPr>
              <p:cNvSpPr/>
              <p:nvPr/>
            </p:nvSpPr>
            <p:spPr>
              <a:xfrm>
                <a:off x="7292513" y="5476097"/>
                <a:ext cx="303824" cy="182320"/>
              </a:xfrm>
              <a:custGeom>
                <a:avLst/>
                <a:gdLst>
                  <a:gd name="connsiteX0" fmla="*/ 0 w 303824"/>
                  <a:gd name="connsiteY0" fmla="*/ 0 h 182320"/>
                  <a:gd name="connsiteX1" fmla="*/ 303825 w 303824"/>
                  <a:gd name="connsiteY1" fmla="*/ 0 h 182320"/>
                  <a:gd name="connsiteX2" fmla="*/ 303825 w 303824"/>
                  <a:gd name="connsiteY2" fmla="*/ 182321 h 182320"/>
                  <a:gd name="connsiteX3" fmla="*/ 0 w 30382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824" h="182320">
                    <a:moveTo>
                      <a:pt x="0" y="0"/>
                    </a:moveTo>
                    <a:lnTo>
                      <a:pt x="303825" y="0"/>
                    </a:lnTo>
                    <a:lnTo>
                      <a:pt x="30382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21" name="图片 1120">
                <a:extLst>
                  <a:ext uri="{FF2B5EF4-FFF2-40B4-BE49-F238E27FC236}">
                    <a16:creationId xmlns:a16="http://schemas.microsoft.com/office/drawing/2014/main" id="{5EAA3890-E989-9B9D-66A2-1184EE21E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1508" y="5524715"/>
                <a:ext cx="139759" cy="103314"/>
              </a:xfrm>
              <a:custGeom>
                <a:avLst/>
                <a:gdLst>
                  <a:gd name="connsiteX0" fmla="*/ -1 w 139759"/>
                  <a:gd name="connsiteY0" fmla="*/ -1 h 103314"/>
                  <a:gd name="connsiteX1" fmla="*/ 139759 w 139759"/>
                  <a:gd name="connsiteY1" fmla="*/ -1 h 103314"/>
                  <a:gd name="connsiteX2" fmla="*/ 139759 w 139759"/>
                  <a:gd name="connsiteY2" fmla="*/ 103314 h 103314"/>
                  <a:gd name="connsiteX3" fmla="*/ -1 w 139759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59" h="103314">
                    <a:moveTo>
                      <a:pt x="-1" y="-1"/>
                    </a:moveTo>
                    <a:lnTo>
                      <a:pt x="139759" y="-1"/>
                    </a:lnTo>
                    <a:lnTo>
                      <a:pt x="139759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22" name="任意多边形: 形状 1121">
                <a:extLst>
                  <a:ext uri="{FF2B5EF4-FFF2-40B4-BE49-F238E27FC236}">
                    <a16:creationId xmlns:a16="http://schemas.microsoft.com/office/drawing/2014/main" id="{473E4C4F-9424-1A95-F79A-70383E8E0CCB}"/>
                  </a:ext>
                </a:extLst>
              </p:cNvPr>
              <p:cNvSpPr/>
              <p:nvPr/>
            </p:nvSpPr>
            <p:spPr>
              <a:xfrm>
                <a:off x="8568578" y="4807588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23" name="图片 1122">
                <a:extLst>
                  <a:ext uri="{FF2B5EF4-FFF2-40B4-BE49-F238E27FC236}">
                    <a16:creationId xmlns:a16="http://schemas.microsoft.com/office/drawing/2014/main" id="{53C686D8-591C-D5C9-EB2F-278FE64EF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5420" y="4847091"/>
                <a:ext cx="103300" cy="121547"/>
              </a:xfrm>
              <a:custGeom>
                <a:avLst/>
                <a:gdLst>
                  <a:gd name="connsiteX0" fmla="*/ -1 w 103300"/>
                  <a:gd name="connsiteY0" fmla="*/ -1 h 121547"/>
                  <a:gd name="connsiteX1" fmla="*/ 103300 w 103300"/>
                  <a:gd name="connsiteY1" fmla="*/ -1 h 121547"/>
                  <a:gd name="connsiteX2" fmla="*/ 103300 w 103300"/>
                  <a:gd name="connsiteY2" fmla="*/ 121547 h 121547"/>
                  <a:gd name="connsiteX3" fmla="*/ -1 w 103300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0" h="121547">
                    <a:moveTo>
                      <a:pt x="-1" y="-1"/>
                    </a:moveTo>
                    <a:lnTo>
                      <a:pt x="103300" y="-1"/>
                    </a:lnTo>
                    <a:lnTo>
                      <a:pt x="103300" y="121547"/>
                    </a:lnTo>
                    <a:lnTo>
                      <a:pt x="-1" y="121547"/>
                    </a:lnTo>
                    <a:close/>
                  </a:path>
                </a:pathLst>
              </a:custGeom>
            </p:spPr>
          </p:pic>
          <p:sp>
            <p:nvSpPr>
              <p:cNvPr id="1124" name="任意多边形: 形状 1123">
                <a:extLst>
                  <a:ext uri="{FF2B5EF4-FFF2-40B4-BE49-F238E27FC236}">
                    <a16:creationId xmlns:a16="http://schemas.microsoft.com/office/drawing/2014/main" id="{935AAA17-296C-32BD-77DF-EE401E5BE18E}"/>
                  </a:ext>
                </a:extLst>
              </p:cNvPr>
              <p:cNvSpPr/>
              <p:nvPr/>
            </p:nvSpPr>
            <p:spPr>
              <a:xfrm>
                <a:off x="5408799" y="4442947"/>
                <a:ext cx="182294" cy="121547"/>
              </a:xfrm>
              <a:custGeom>
                <a:avLst/>
                <a:gdLst>
                  <a:gd name="connsiteX0" fmla="*/ 0 w 182294"/>
                  <a:gd name="connsiteY0" fmla="*/ 0 h 121547"/>
                  <a:gd name="connsiteX1" fmla="*/ 182295 w 182294"/>
                  <a:gd name="connsiteY1" fmla="*/ 0 h 121547"/>
                  <a:gd name="connsiteX2" fmla="*/ 182295 w 182294"/>
                  <a:gd name="connsiteY2" fmla="*/ 121547 h 121547"/>
                  <a:gd name="connsiteX3" fmla="*/ 0 w 182294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294" h="121547">
                    <a:moveTo>
                      <a:pt x="0" y="0"/>
                    </a:moveTo>
                    <a:lnTo>
                      <a:pt x="182295" y="0"/>
                    </a:lnTo>
                    <a:lnTo>
                      <a:pt x="182295" y="121547"/>
                    </a:lnTo>
                    <a:lnTo>
                      <a:pt x="0" y="121547"/>
                    </a:lnTo>
                    <a:close/>
                  </a:path>
                </a:pathLst>
              </a:custGeom>
              <a:solidFill>
                <a:srgbClr val="66B2FF"/>
              </a:solidFill>
              <a:ln w="60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25" name="图片 1124">
                <a:extLst>
                  <a:ext uri="{FF2B5EF4-FFF2-40B4-BE49-F238E27FC236}">
                    <a16:creationId xmlns:a16="http://schemas.microsoft.com/office/drawing/2014/main" id="{9AFC497C-0C17-B8ED-A226-48DD2F2B4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11837" y="4461179"/>
                <a:ext cx="170141" cy="103314"/>
              </a:xfrm>
              <a:custGeom>
                <a:avLst/>
                <a:gdLst>
                  <a:gd name="connsiteX0" fmla="*/ -1 w 170141"/>
                  <a:gd name="connsiteY0" fmla="*/ -1 h 103314"/>
                  <a:gd name="connsiteX1" fmla="*/ 170141 w 170141"/>
                  <a:gd name="connsiteY1" fmla="*/ -1 h 103314"/>
                  <a:gd name="connsiteX2" fmla="*/ 170141 w 170141"/>
                  <a:gd name="connsiteY2" fmla="*/ 103314 h 103314"/>
                  <a:gd name="connsiteX3" fmla="*/ -1 w 170141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41" h="103314">
                    <a:moveTo>
                      <a:pt x="-1" y="-1"/>
                    </a:moveTo>
                    <a:lnTo>
                      <a:pt x="170141" y="-1"/>
                    </a:lnTo>
                    <a:lnTo>
                      <a:pt x="170141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grpSp>
            <p:nvGrpSpPr>
              <p:cNvPr id="1126" name="图片 5" descr="DB.drawio">
                <a:extLst>
                  <a:ext uri="{FF2B5EF4-FFF2-40B4-BE49-F238E27FC236}">
                    <a16:creationId xmlns:a16="http://schemas.microsoft.com/office/drawing/2014/main" id="{1A63EA06-E575-4DBD-0C31-EEDD26E4E205}"/>
                  </a:ext>
                </a:extLst>
              </p:cNvPr>
              <p:cNvGrpSpPr/>
              <p:nvPr/>
            </p:nvGrpSpPr>
            <p:grpSpPr>
              <a:xfrm>
                <a:off x="5439181" y="4035765"/>
                <a:ext cx="121529" cy="121547"/>
                <a:chOff x="5439181" y="4035765"/>
                <a:chExt cx="121529" cy="121547"/>
              </a:xfrm>
            </p:grpSpPr>
            <p:sp>
              <p:nvSpPr>
                <p:cNvPr id="1127" name="任意多边形: 形状 1126">
                  <a:extLst>
                    <a:ext uri="{FF2B5EF4-FFF2-40B4-BE49-F238E27FC236}">
                      <a16:creationId xmlns:a16="http://schemas.microsoft.com/office/drawing/2014/main" id="{C52E72F1-7A40-5714-7049-5DE3F6C64852}"/>
                    </a:ext>
                  </a:extLst>
                </p:cNvPr>
                <p:cNvSpPr/>
                <p:nvPr/>
              </p:nvSpPr>
              <p:spPr>
                <a:xfrm>
                  <a:off x="5439181" y="4035765"/>
                  <a:ext cx="121529" cy="121547"/>
                </a:xfrm>
                <a:custGeom>
                  <a:avLst/>
                  <a:gdLst>
                    <a:gd name="connsiteX0" fmla="*/ 121530 w 121529"/>
                    <a:gd name="connsiteY0" fmla="*/ 60774 h 121547"/>
                    <a:gd name="connsiteX1" fmla="*/ 60765 w 121529"/>
                    <a:gd name="connsiteY1" fmla="*/ 121547 h 121547"/>
                    <a:gd name="connsiteX2" fmla="*/ 0 w 121529"/>
                    <a:gd name="connsiteY2" fmla="*/ 60774 h 121547"/>
                    <a:gd name="connsiteX3" fmla="*/ 60765 w 121529"/>
                    <a:gd name="connsiteY3" fmla="*/ 0 h 121547"/>
                    <a:gd name="connsiteX4" fmla="*/ 121530 w 121529"/>
                    <a:gd name="connsiteY4" fmla="*/ 60774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529" h="121547">
                      <a:moveTo>
                        <a:pt x="121530" y="60774"/>
                      </a:moveTo>
                      <a:cubicBezTo>
                        <a:pt x="121530" y="94338"/>
                        <a:pt x="94325" y="121547"/>
                        <a:pt x="60765" y="121547"/>
                      </a:cubicBezTo>
                      <a:cubicBezTo>
                        <a:pt x="27205" y="121547"/>
                        <a:pt x="0" y="94338"/>
                        <a:pt x="0" y="60774"/>
                      </a:cubicBezTo>
                      <a:cubicBezTo>
                        <a:pt x="0" y="27209"/>
                        <a:pt x="27205" y="0"/>
                        <a:pt x="60765" y="0"/>
                      </a:cubicBezTo>
                      <a:cubicBezTo>
                        <a:pt x="94325" y="0"/>
                        <a:pt x="121530" y="27209"/>
                        <a:pt x="121530" y="60774"/>
                      </a:cubicBezTo>
                      <a:close/>
                    </a:path>
                  </a:pathLst>
                </a:custGeom>
                <a:solidFill>
                  <a:srgbClr val="99FFFF"/>
                </a:solidFill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8" name="任意多边形: 形状 1127">
                  <a:extLst>
                    <a:ext uri="{FF2B5EF4-FFF2-40B4-BE49-F238E27FC236}">
                      <a16:creationId xmlns:a16="http://schemas.microsoft.com/office/drawing/2014/main" id="{0BC805C0-02EC-C8B4-2E3A-FA32CE1C81A7}"/>
                    </a:ext>
                  </a:extLst>
                </p:cNvPr>
                <p:cNvSpPr/>
                <p:nvPr/>
              </p:nvSpPr>
              <p:spPr>
                <a:xfrm>
                  <a:off x="5439181" y="4096538"/>
                  <a:ext cx="121529" cy="6077"/>
                </a:xfrm>
                <a:custGeom>
                  <a:avLst/>
                  <a:gdLst>
                    <a:gd name="connsiteX0" fmla="*/ 0 w 121529"/>
                    <a:gd name="connsiteY0" fmla="*/ 0 h 6077"/>
                    <a:gd name="connsiteX1" fmla="*/ 121530 w 121529"/>
                    <a:gd name="connsiteY1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529" h="6077">
                      <a:moveTo>
                        <a:pt x="0" y="0"/>
                      </a:moveTo>
                      <a:lnTo>
                        <a:pt x="121530" y="0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9" name="任意多边形: 形状 1128">
                  <a:extLst>
                    <a:ext uri="{FF2B5EF4-FFF2-40B4-BE49-F238E27FC236}">
                      <a16:creationId xmlns:a16="http://schemas.microsoft.com/office/drawing/2014/main" id="{D27FA7FE-0F18-6EBD-7ACA-E260F66DD832}"/>
                    </a:ext>
                  </a:extLst>
                </p:cNvPr>
                <p:cNvSpPr/>
                <p:nvPr/>
              </p:nvSpPr>
              <p:spPr>
                <a:xfrm>
                  <a:off x="5499946" y="4035765"/>
                  <a:ext cx="6076" cy="121547"/>
                </a:xfrm>
                <a:custGeom>
                  <a:avLst/>
                  <a:gdLst>
                    <a:gd name="connsiteX0" fmla="*/ 0 w 6076"/>
                    <a:gd name="connsiteY0" fmla="*/ 0 h 121547"/>
                    <a:gd name="connsiteX1" fmla="*/ 0 w 6076"/>
                    <a:gd name="connsiteY1" fmla="*/ 121547 h 12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76" h="121547">
                      <a:moveTo>
                        <a:pt x="0" y="0"/>
                      </a:moveTo>
                      <a:lnTo>
                        <a:pt x="0" y="121547"/>
                      </a:lnTo>
                    </a:path>
                  </a:pathLst>
                </a:custGeom>
                <a:noFill/>
                <a:ln w="6073" cap="flat">
                  <a:solidFill>
                    <a:srgbClr val="B095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30" name="任意多边形: 形状 1129">
                <a:extLst>
                  <a:ext uri="{FF2B5EF4-FFF2-40B4-BE49-F238E27FC236}">
                    <a16:creationId xmlns:a16="http://schemas.microsoft.com/office/drawing/2014/main" id="{A003DECC-9FDF-50E9-0696-8897552FD24A}"/>
                  </a:ext>
                </a:extLst>
              </p:cNvPr>
              <p:cNvSpPr/>
              <p:nvPr/>
            </p:nvSpPr>
            <p:spPr>
              <a:xfrm>
                <a:off x="8872403" y="4242394"/>
                <a:ext cx="303824" cy="182320"/>
              </a:xfrm>
              <a:custGeom>
                <a:avLst/>
                <a:gdLst>
                  <a:gd name="connsiteX0" fmla="*/ 0 w 303824"/>
                  <a:gd name="connsiteY0" fmla="*/ 0 h 182320"/>
                  <a:gd name="connsiteX1" fmla="*/ 303825 w 303824"/>
                  <a:gd name="connsiteY1" fmla="*/ 0 h 182320"/>
                  <a:gd name="connsiteX2" fmla="*/ 303825 w 303824"/>
                  <a:gd name="connsiteY2" fmla="*/ 182321 h 182320"/>
                  <a:gd name="connsiteX3" fmla="*/ 0 w 30382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824" h="182320">
                    <a:moveTo>
                      <a:pt x="0" y="0"/>
                    </a:moveTo>
                    <a:lnTo>
                      <a:pt x="303825" y="0"/>
                    </a:lnTo>
                    <a:lnTo>
                      <a:pt x="30382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31" name="图片 1130">
                <a:extLst>
                  <a:ext uri="{FF2B5EF4-FFF2-40B4-BE49-F238E27FC236}">
                    <a16:creationId xmlns:a16="http://schemas.microsoft.com/office/drawing/2014/main" id="{1C089C24-1858-83F2-6A64-C4816A246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42283" y="4291013"/>
                <a:ext cx="157988" cy="121547"/>
              </a:xfrm>
              <a:custGeom>
                <a:avLst/>
                <a:gdLst>
                  <a:gd name="connsiteX0" fmla="*/ -1 w 157988"/>
                  <a:gd name="connsiteY0" fmla="*/ -1 h 121547"/>
                  <a:gd name="connsiteX1" fmla="*/ 157988 w 157988"/>
                  <a:gd name="connsiteY1" fmla="*/ -1 h 121547"/>
                  <a:gd name="connsiteX2" fmla="*/ 157988 w 157988"/>
                  <a:gd name="connsiteY2" fmla="*/ 121547 h 121547"/>
                  <a:gd name="connsiteX3" fmla="*/ -1 w 157988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988" h="121547">
                    <a:moveTo>
                      <a:pt x="-1" y="-1"/>
                    </a:moveTo>
                    <a:lnTo>
                      <a:pt x="157988" y="-1"/>
                    </a:lnTo>
                    <a:lnTo>
                      <a:pt x="157988" y="121547"/>
                    </a:lnTo>
                    <a:lnTo>
                      <a:pt x="-1" y="121547"/>
                    </a:lnTo>
                    <a:close/>
                  </a:path>
                </a:pathLst>
              </a:custGeom>
            </p:spPr>
          </p:pic>
          <p:sp>
            <p:nvSpPr>
              <p:cNvPr id="1132" name="任意多边形: 形状 1131">
                <a:extLst>
                  <a:ext uri="{FF2B5EF4-FFF2-40B4-BE49-F238E27FC236}">
                    <a16:creationId xmlns:a16="http://schemas.microsoft.com/office/drawing/2014/main" id="{BF9A25BA-C0CF-808D-534B-3251F646DE9B}"/>
                  </a:ext>
                </a:extLst>
              </p:cNvPr>
              <p:cNvSpPr/>
              <p:nvPr/>
            </p:nvSpPr>
            <p:spPr>
              <a:xfrm>
                <a:off x="8872403" y="4862284"/>
                <a:ext cx="303824" cy="182320"/>
              </a:xfrm>
              <a:custGeom>
                <a:avLst/>
                <a:gdLst>
                  <a:gd name="connsiteX0" fmla="*/ 0 w 303824"/>
                  <a:gd name="connsiteY0" fmla="*/ 0 h 182320"/>
                  <a:gd name="connsiteX1" fmla="*/ 303825 w 303824"/>
                  <a:gd name="connsiteY1" fmla="*/ 0 h 182320"/>
                  <a:gd name="connsiteX2" fmla="*/ 303825 w 303824"/>
                  <a:gd name="connsiteY2" fmla="*/ 182321 h 182320"/>
                  <a:gd name="connsiteX3" fmla="*/ 0 w 30382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824" h="182320">
                    <a:moveTo>
                      <a:pt x="0" y="0"/>
                    </a:moveTo>
                    <a:lnTo>
                      <a:pt x="303825" y="0"/>
                    </a:lnTo>
                    <a:lnTo>
                      <a:pt x="30382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33" name="图片 1132">
                <a:extLst>
                  <a:ext uri="{FF2B5EF4-FFF2-40B4-BE49-F238E27FC236}">
                    <a16:creationId xmlns:a16="http://schemas.microsoft.com/office/drawing/2014/main" id="{53EBB7EB-CE6F-F34E-D2CA-566050BA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42283" y="4901787"/>
                <a:ext cx="157988" cy="121547"/>
              </a:xfrm>
              <a:custGeom>
                <a:avLst/>
                <a:gdLst>
                  <a:gd name="connsiteX0" fmla="*/ -1 w 157988"/>
                  <a:gd name="connsiteY0" fmla="*/ -1 h 121547"/>
                  <a:gd name="connsiteX1" fmla="*/ 157988 w 157988"/>
                  <a:gd name="connsiteY1" fmla="*/ -1 h 121547"/>
                  <a:gd name="connsiteX2" fmla="*/ 157988 w 157988"/>
                  <a:gd name="connsiteY2" fmla="*/ 121547 h 121547"/>
                  <a:gd name="connsiteX3" fmla="*/ -1 w 157988"/>
                  <a:gd name="connsiteY3" fmla="*/ 121547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988" h="121547">
                    <a:moveTo>
                      <a:pt x="-1" y="-1"/>
                    </a:moveTo>
                    <a:lnTo>
                      <a:pt x="157988" y="-1"/>
                    </a:lnTo>
                    <a:lnTo>
                      <a:pt x="157988" y="121547"/>
                    </a:lnTo>
                    <a:lnTo>
                      <a:pt x="-1" y="121547"/>
                    </a:lnTo>
                    <a:close/>
                  </a:path>
                </a:pathLst>
              </a:custGeom>
            </p:spPr>
          </p:pic>
          <p:sp>
            <p:nvSpPr>
              <p:cNvPr id="1134" name="任意多边形: 形状 1133">
                <a:extLst>
                  <a:ext uri="{FF2B5EF4-FFF2-40B4-BE49-F238E27FC236}">
                    <a16:creationId xmlns:a16="http://schemas.microsoft.com/office/drawing/2014/main" id="{5ED1B4D5-3C5D-B0D6-196F-4DAD9F23F37F}"/>
                  </a:ext>
                </a:extLst>
              </p:cNvPr>
              <p:cNvSpPr/>
              <p:nvPr/>
            </p:nvSpPr>
            <p:spPr>
              <a:xfrm>
                <a:off x="6016448" y="5068914"/>
                <a:ext cx="182294" cy="121547"/>
              </a:xfrm>
              <a:custGeom>
                <a:avLst/>
                <a:gdLst>
                  <a:gd name="connsiteX0" fmla="*/ 0 w 182294"/>
                  <a:gd name="connsiteY0" fmla="*/ 42541 h 121547"/>
                  <a:gd name="connsiteX1" fmla="*/ 145836 w 182294"/>
                  <a:gd name="connsiteY1" fmla="*/ 42541 h 121547"/>
                  <a:gd name="connsiteX2" fmla="*/ 145836 w 182294"/>
                  <a:gd name="connsiteY2" fmla="*/ 0 h 121547"/>
                  <a:gd name="connsiteX3" fmla="*/ 182295 w 182294"/>
                  <a:gd name="connsiteY3" fmla="*/ 60774 h 121547"/>
                  <a:gd name="connsiteX4" fmla="*/ 145836 w 182294"/>
                  <a:gd name="connsiteY4" fmla="*/ 121547 h 121547"/>
                  <a:gd name="connsiteX5" fmla="*/ 145836 w 182294"/>
                  <a:gd name="connsiteY5" fmla="*/ 79006 h 121547"/>
                  <a:gd name="connsiteX6" fmla="*/ 0 w 182294"/>
                  <a:gd name="connsiteY6" fmla="*/ 79006 h 121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94" h="121547">
                    <a:moveTo>
                      <a:pt x="0" y="42541"/>
                    </a:moveTo>
                    <a:lnTo>
                      <a:pt x="145836" y="42541"/>
                    </a:lnTo>
                    <a:lnTo>
                      <a:pt x="145836" y="0"/>
                    </a:lnTo>
                    <a:lnTo>
                      <a:pt x="182295" y="60774"/>
                    </a:lnTo>
                    <a:lnTo>
                      <a:pt x="145836" y="121547"/>
                    </a:lnTo>
                    <a:lnTo>
                      <a:pt x="145836" y="79006"/>
                    </a:lnTo>
                    <a:lnTo>
                      <a:pt x="0" y="79006"/>
                    </a:lnTo>
                    <a:close/>
                  </a:path>
                </a:pathLst>
              </a:custGeom>
              <a:solidFill>
                <a:srgbClr val="CCFFFF"/>
              </a:solidFill>
              <a:ln w="6073" cap="flat">
                <a:solidFill>
                  <a:srgbClr val="007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35" name="图片 5" descr="DB.drawio">
                <a:extLst>
                  <a:ext uri="{FF2B5EF4-FFF2-40B4-BE49-F238E27FC236}">
                    <a16:creationId xmlns:a16="http://schemas.microsoft.com/office/drawing/2014/main" id="{20F2CF23-9B55-2358-01FB-BB8820A65858}"/>
                  </a:ext>
                </a:extLst>
              </p:cNvPr>
              <p:cNvGrpSpPr/>
              <p:nvPr/>
            </p:nvGrpSpPr>
            <p:grpSpPr>
              <a:xfrm>
                <a:off x="9814261" y="4406483"/>
                <a:ext cx="550105" cy="322099"/>
                <a:chOff x="9814261" y="4406483"/>
                <a:chExt cx="550105" cy="322099"/>
              </a:xfrm>
            </p:grpSpPr>
            <p:sp>
              <p:nvSpPr>
                <p:cNvPr id="1136" name="任意多边形: 形状 1135">
                  <a:extLst>
                    <a:ext uri="{FF2B5EF4-FFF2-40B4-BE49-F238E27FC236}">
                      <a16:creationId xmlns:a16="http://schemas.microsoft.com/office/drawing/2014/main" id="{51F32A76-08B4-4A91-3120-06B637899188}"/>
                    </a:ext>
                  </a:extLst>
                </p:cNvPr>
                <p:cNvSpPr/>
                <p:nvPr/>
              </p:nvSpPr>
              <p:spPr>
                <a:xfrm>
                  <a:off x="9814261" y="4406483"/>
                  <a:ext cx="504531" cy="291712"/>
                </a:xfrm>
                <a:custGeom>
                  <a:avLst/>
                  <a:gdLst>
                    <a:gd name="connsiteX0" fmla="*/ 0 w 504531"/>
                    <a:gd name="connsiteY0" fmla="*/ 0 h 291712"/>
                    <a:gd name="connsiteX1" fmla="*/ 218754 w 504531"/>
                    <a:gd name="connsiteY1" fmla="*/ 0 h 291712"/>
                    <a:gd name="connsiteX2" fmla="*/ 218754 w 504531"/>
                    <a:gd name="connsiteY2" fmla="*/ 291713 h 291712"/>
                    <a:gd name="connsiteX3" fmla="*/ 504532 w 504531"/>
                    <a:gd name="connsiteY3" fmla="*/ 291713 h 29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531" h="291712">
                      <a:moveTo>
                        <a:pt x="0" y="0"/>
                      </a:moveTo>
                      <a:lnTo>
                        <a:pt x="218754" y="0"/>
                      </a:lnTo>
                      <a:lnTo>
                        <a:pt x="218754" y="291713"/>
                      </a:lnTo>
                      <a:lnTo>
                        <a:pt x="504532" y="291713"/>
                      </a:lnTo>
                    </a:path>
                  </a:pathLst>
                </a:custGeom>
                <a:noFill/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7" name="任意多边形: 形状 1136">
                  <a:extLst>
                    <a:ext uri="{FF2B5EF4-FFF2-40B4-BE49-F238E27FC236}">
                      <a16:creationId xmlns:a16="http://schemas.microsoft.com/office/drawing/2014/main" id="{73924D18-1737-A7BC-BDB7-D51A3A67582D}"/>
                    </a:ext>
                  </a:extLst>
                </p:cNvPr>
                <p:cNvSpPr/>
                <p:nvPr/>
              </p:nvSpPr>
              <p:spPr>
                <a:xfrm>
                  <a:off x="10303601" y="4667809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8" name="图片 5" descr="DB.drawio">
                <a:extLst>
                  <a:ext uri="{FF2B5EF4-FFF2-40B4-BE49-F238E27FC236}">
                    <a16:creationId xmlns:a16="http://schemas.microsoft.com/office/drawing/2014/main" id="{E007CE98-F98E-DEB0-9A1F-AA083121E8FB}"/>
                  </a:ext>
                </a:extLst>
              </p:cNvPr>
              <p:cNvGrpSpPr/>
              <p:nvPr/>
            </p:nvGrpSpPr>
            <p:grpSpPr>
              <a:xfrm>
                <a:off x="9826414" y="4667809"/>
                <a:ext cx="537952" cy="373757"/>
                <a:chOff x="9826414" y="4667809"/>
                <a:chExt cx="537952" cy="373757"/>
              </a:xfrm>
            </p:grpSpPr>
            <p:sp>
              <p:nvSpPr>
                <p:cNvPr id="1139" name="任意多边形: 形状 1138">
                  <a:extLst>
                    <a:ext uri="{FF2B5EF4-FFF2-40B4-BE49-F238E27FC236}">
                      <a16:creationId xmlns:a16="http://schemas.microsoft.com/office/drawing/2014/main" id="{D306DA58-0AE5-826D-7F0D-FF2DC22A8757}"/>
                    </a:ext>
                  </a:extLst>
                </p:cNvPr>
                <p:cNvSpPr/>
                <p:nvPr/>
              </p:nvSpPr>
              <p:spPr>
                <a:xfrm>
                  <a:off x="9826414" y="4698196"/>
                  <a:ext cx="492378" cy="343370"/>
                </a:xfrm>
                <a:custGeom>
                  <a:avLst/>
                  <a:gdLst>
                    <a:gd name="connsiteX0" fmla="*/ 0 w 492378"/>
                    <a:gd name="connsiteY0" fmla="*/ 343370 h 343370"/>
                    <a:gd name="connsiteX1" fmla="*/ 206601 w 492378"/>
                    <a:gd name="connsiteY1" fmla="*/ 343370 h 343370"/>
                    <a:gd name="connsiteX2" fmla="*/ 206601 w 492378"/>
                    <a:gd name="connsiteY2" fmla="*/ 0 h 343370"/>
                    <a:gd name="connsiteX3" fmla="*/ 492379 w 492378"/>
                    <a:gd name="connsiteY3" fmla="*/ 0 h 34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378" h="343370">
                      <a:moveTo>
                        <a:pt x="0" y="343370"/>
                      </a:moveTo>
                      <a:lnTo>
                        <a:pt x="206601" y="343370"/>
                      </a:lnTo>
                      <a:lnTo>
                        <a:pt x="206601" y="0"/>
                      </a:lnTo>
                      <a:lnTo>
                        <a:pt x="492379" y="0"/>
                      </a:lnTo>
                    </a:path>
                  </a:pathLst>
                </a:custGeom>
                <a:noFill/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0" name="任意多边形: 形状 1139">
                  <a:extLst>
                    <a:ext uri="{FF2B5EF4-FFF2-40B4-BE49-F238E27FC236}">
                      <a16:creationId xmlns:a16="http://schemas.microsoft.com/office/drawing/2014/main" id="{4E465CE3-A857-8DD6-9FD7-A2A102C68CF0}"/>
                    </a:ext>
                  </a:extLst>
                </p:cNvPr>
                <p:cNvSpPr/>
                <p:nvPr/>
              </p:nvSpPr>
              <p:spPr>
                <a:xfrm>
                  <a:off x="10303601" y="4667809"/>
                  <a:ext cx="60764" cy="60773"/>
                </a:xfrm>
                <a:custGeom>
                  <a:avLst/>
                  <a:gdLst>
                    <a:gd name="connsiteX0" fmla="*/ 60765 w 60764"/>
                    <a:gd name="connsiteY0" fmla="*/ 30387 h 60773"/>
                    <a:gd name="connsiteX1" fmla="*/ 0 w 60764"/>
                    <a:gd name="connsiteY1" fmla="*/ 60774 h 60773"/>
                    <a:gd name="connsiteX2" fmla="*/ 15191 w 60764"/>
                    <a:gd name="connsiteY2" fmla="*/ 30387 h 60773"/>
                    <a:gd name="connsiteX3" fmla="*/ 0 w 60764"/>
                    <a:gd name="connsiteY3" fmla="*/ 0 h 6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764" h="60773">
                      <a:moveTo>
                        <a:pt x="60765" y="30387"/>
                      </a:moveTo>
                      <a:lnTo>
                        <a:pt x="0" y="60774"/>
                      </a:lnTo>
                      <a:lnTo>
                        <a:pt x="15191" y="303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24291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141" name="图片 1140">
                <a:extLst>
                  <a:ext uri="{FF2B5EF4-FFF2-40B4-BE49-F238E27FC236}">
                    <a16:creationId xmlns:a16="http://schemas.microsoft.com/office/drawing/2014/main" id="{D847AF80-6C60-2A4E-6C47-4B94DEC8B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2298" y="4938251"/>
                <a:ext cx="541112" cy="364641"/>
              </a:xfrm>
              <a:custGeom>
                <a:avLst/>
                <a:gdLst>
                  <a:gd name="connsiteX0" fmla="*/ 0 w 541112"/>
                  <a:gd name="connsiteY0" fmla="*/ 0 h 364641"/>
                  <a:gd name="connsiteX1" fmla="*/ 541112 w 541112"/>
                  <a:gd name="connsiteY1" fmla="*/ 0 h 364641"/>
                  <a:gd name="connsiteX2" fmla="*/ 541112 w 541112"/>
                  <a:gd name="connsiteY2" fmla="*/ 364641 h 364641"/>
                  <a:gd name="connsiteX3" fmla="*/ 0 w 541112"/>
                  <a:gd name="connsiteY3" fmla="*/ 364641 h 36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112" h="364641">
                    <a:moveTo>
                      <a:pt x="0" y="0"/>
                    </a:moveTo>
                    <a:lnTo>
                      <a:pt x="541112" y="0"/>
                    </a:lnTo>
                    <a:lnTo>
                      <a:pt x="541112" y="364641"/>
                    </a:lnTo>
                    <a:lnTo>
                      <a:pt x="0" y="364641"/>
                    </a:lnTo>
                    <a:close/>
                  </a:path>
                </a:pathLst>
              </a:custGeom>
            </p:spPr>
          </p:pic>
          <p:pic>
            <p:nvPicPr>
              <p:cNvPr id="1142" name="图片 1141">
                <a:extLst>
                  <a:ext uri="{FF2B5EF4-FFF2-40B4-BE49-F238E27FC236}">
                    <a16:creationId xmlns:a16="http://schemas.microsoft.com/office/drawing/2014/main" id="{93981B65-B38A-3BEB-E164-E46147C21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0414" y="4218085"/>
                <a:ext cx="554845" cy="370718"/>
              </a:xfrm>
              <a:custGeom>
                <a:avLst/>
                <a:gdLst>
                  <a:gd name="connsiteX0" fmla="*/ 0 w 554845"/>
                  <a:gd name="connsiteY0" fmla="*/ 0 h 370718"/>
                  <a:gd name="connsiteX1" fmla="*/ 554845 w 554845"/>
                  <a:gd name="connsiteY1" fmla="*/ 0 h 370718"/>
                  <a:gd name="connsiteX2" fmla="*/ 554845 w 554845"/>
                  <a:gd name="connsiteY2" fmla="*/ 370718 h 370718"/>
                  <a:gd name="connsiteX3" fmla="*/ 0 w 554845"/>
                  <a:gd name="connsiteY3" fmla="*/ 370718 h 37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4845" h="370718">
                    <a:moveTo>
                      <a:pt x="0" y="0"/>
                    </a:moveTo>
                    <a:lnTo>
                      <a:pt x="554845" y="0"/>
                    </a:lnTo>
                    <a:lnTo>
                      <a:pt x="554845" y="370718"/>
                    </a:lnTo>
                    <a:lnTo>
                      <a:pt x="0" y="370718"/>
                    </a:lnTo>
                    <a:close/>
                  </a:path>
                </a:pathLst>
              </a:custGeom>
            </p:spPr>
          </p:pic>
          <p:grpSp>
            <p:nvGrpSpPr>
              <p:cNvPr id="1143" name="图片 5" descr="DB.drawio">
                <a:extLst>
                  <a:ext uri="{FF2B5EF4-FFF2-40B4-BE49-F238E27FC236}">
                    <a16:creationId xmlns:a16="http://schemas.microsoft.com/office/drawing/2014/main" id="{E5DEDCD2-6F93-B52A-BEEA-7DA5A15A4E27}"/>
                  </a:ext>
                </a:extLst>
              </p:cNvPr>
              <p:cNvGrpSpPr/>
              <p:nvPr/>
            </p:nvGrpSpPr>
            <p:grpSpPr>
              <a:xfrm>
                <a:off x="10946434" y="4676925"/>
                <a:ext cx="336212" cy="54696"/>
                <a:chOff x="10946434" y="4676925"/>
                <a:chExt cx="336212" cy="54696"/>
              </a:xfrm>
            </p:grpSpPr>
            <p:sp>
              <p:nvSpPr>
                <p:cNvPr id="1144" name="任意多边形: 形状 1143">
                  <a:extLst>
                    <a:ext uri="{FF2B5EF4-FFF2-40B4-BE49-F238E27FC236}">
                      <a16:creationId xmlns:a16="http://schemas.microsoft.com/office/drawing/2014/main" id="{FADC9662-D32C-9E6D-7676-AB3286E836B5}"/>
                    </a:ext>
                  </a:extLst>
                </p:cNvPr>
                <p:cNvSpPr/>
                <p:nvPr/>
              </p:nvSpPr>
              <p:spPr>
                <a:xfrm>
                  <a:off x="10946434" y="4704273"/>
                  <a:ext cx="295196" cy="6077"/>
                </a:xfrm>
                <a:custGeom>
                  <a:avLst/>
                  <a:gdLst>
                    <a:gd name="connsiteX0" fmla="*/ 0 w 295196"/>
                    <a:gd name="connsiteY0" fmla="*/ 0 h 6077"/>
                    <a:gd name="connsiteX1" fmla="*/ 178528 w 295196"/>
                    <a:gd name="connsiteY1" fmla="*/ 0 h 6077"/>
                    <a:gd name="connsiteX2" fmla="*/ 295196 w 295196"/>
                    <a:gd name="connsiteY2" fmla="*/ 0 h 6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5196" h="6077">
                      <a:moveTo>
                        <a:pt x="0" y="0"/>
                      </a:moveTo>
                      <a:lnTo>
                        <a:pt x="178528" y="0"/>
                      </a:lnTo>
                      <a:lnTo>
                        <a:pt x="295196" y="0"/>
                      </a:lnTo>
                    </a:path>
                  </a:pathLst>
                </a:custGeom>
                <a:noFill/>
                <a:ln w="18218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5" name="任意多边形: 形状 1144">
                  <a:extLst>
                    <a:ext uri="{FF2B5EF4-FFF2-40B4-BE49-F238E27FC236}">
                      <a16:creationId xmlns:a16="http://schemas.microsoft.com/office/drawing/2014/main" id="{2B02A767-A6AF-E982-7D34-3589CD397BDC}"/>
                    </a:ext>
                  </a:extLst>
                </p:cNvPr>
                <p:cNvSpPr/>
                <p:nvPr/>
              </p:nvSpPr>
              <p:spPr>
                <a:xfrm>
                  <a:off x="11227958" y="4676925"/>
                  <a:ext cx="54688" cy="54696"/>
                </a:xfrm>
                <a:custGeom>
                  <a:avLst/>
                  <a:gdLst>
                    <a:gd name="connsiteX0" fmla="*/ 54688 w 54688"/>
                    <a:gd name="connsiteY0" fmla="*/ 27348 h 54696"/>
                    <a:gd name="connsiteX1" fmla="*/ 0 w 54688"/>
                    <a:gd name="connsiteY1" fmla="*/ 54696 h 54696"/>
                    <a:gd name="connsiteX2" fmla="*/ 13672 w 54688"/>
                    <a:gd name="connsiteY2" fmla="*/ 27348 h 54696"/>
                    <a:gd name="connsiteX3" fmla="*/ 0 w 54688"/>
                    <a:gd name="connsiteY3" fmla="*/ 0 h 5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88" h="54696">
                      <a:moveTo>
                        <a:pt x="54688" y="27348"/>
                      </a:moveTo>
                      <a:lnTo>
                        <a:pt x="0" y="54696"/>
                      </a:lnTo>
                      <a:lnTo>
                        <a:pt x="13672" y="273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6CC"/>
                </a:solidFill>
                <a:ln w="18218" cap="flat">
                  <a:solidFill>
                    <a:srgbClr val="0066C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146" name="图片 1145">
                <a:extLst>
                  <a:ext uri="{FF2B5EF4-FFF2-40B4-BE49-F238E27FC236}">
                    <a16:creationId xmlns:a16="http://schemas.microsoft.com/office/drawing/2014/main" id="{92DA3AD3-A313-43F9-410A-CF59EA085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88490" y="4506759"/>
                <a:ext cx="554905" cy="388950"/>
              </a:xfrm>
              <a:custGeom>
                <a:avLst/>
                <a:gdLst>
                  <a:gd name="connsiteX0" fmla="*/ 0 w 554905"/>
                  <a:gd name="connsiteY0" fmla="*/ 0 h 388950"/>
                  <a:gd name="connsiteX1" fmla="*/ 554906 w 554905"/>
                  <a:gd name="connsiteY1" fmla="*/ 0 h 388950"/>
                  <a:gd name="connsiteX2" fmla="*/ 554906 w 554905"/>
                  <a:gd name="connsiteY2" fmla="*/ 388950 h 388950"/>
                  <a:gd name="connsiteX3" fmla="*/ 0 w 554905"/>
                  <a:gd name="connsiteY3" fmla="*/ 388950 h 3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4905" h="388950">
                    <a:moveTo>
                      <a:pt x="0" y="0"/>
                    </a:moveTo>
                    <a:lnTo>
                      <a:pt x="554906" y="0"/>
                    </a:lnTo>
                    <a:lnTo>
                      <a:pt x="554906" y="388950"/>
                    </a:lnTo>
                    <a:lnTo>
                      <a:pt x="0" y="388950"/>
                    </a:lnTo>
                    <a:close/>
                  </a:path>
                </a:pathLst>
              </a:custGeom>
            </p:spPr>
          </p:pic>
          <p:pic>
            <p:nvPicPr>
              <p:cNvPr id="1147" name="图片 1146">
                <a:extLst>
                  <a:ext uri="{FF2B5EF4-FFF2-40B4-BE49-F238E27FC236}">
                    <a16:creationId xmlns:a16="http://schemas.microsoft.com/office/drawing/2014/main" id="{A2B7944F-F979-AAE0-33D9-989C1F66C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70414" y="4834936"/>
                <a:ext cx="577267" cy="388950"/>
              </a:xfrm>
              <a:custGeom>
                <a:avLst/>
                <a:gdLst>
                  <a:gd name="connsiteX0" fmla="*/ 0 w 577267"/>
                  <a:gd name="connsiteY0" fmla="*/ 0 h 388950"/>
                  <a:gd name="connsiteX1" fmla="*/ 577267 w 577267"/>
                  <a:gd name="connsiteY1" fmla="*/ 0 h 388950"/>
                  <a:gd name="connsiteX2" fmla="*/ 577267 w 577267"/>
                  <a:gd name="connsiteY2" fmla="*/ 388950 h 388950"/>
                  <a:gd name="connsiteX3" fmla="*/ 0 w 577267"/>
                  <a:gd name="connsiteY3" fmla="*/ 388950 h 3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267" h="388950">
                    <a:moveTo>
                      <a:pt x="0" y="0"/>
                    </a:moveTo>
                    <a:lnTo>
                      <a:pt x="577267" y="0"/>
                    </a:lnTo>
                    <a:lnTo>
                      <a:pt x="577267" y="388950"/>
                    </a:lnTo>
                    <a:lnTo>
                      <a:pt x="0" y="388950"/>
                    </a:lnTo>
                    <a:close/>
                  </a:path>
                </a:pathLst>
              </a:custGeom>
            </p:spPr>
          </p:pic>
          <p:pic>
            <p:nvPicPr>
              <p:cNvPr id="1148" name="图片 1147">
                <a:extLst>
                  <a:ext uri="{FF2B5EF4-FFF2-40B4-BE49-F238E27FC236}">
                    <a16:creationId xmlns:a16="http://schemas.microsoft.com/office/drawing/2014/main" id="{02AD6EB6-56D1-AE55-3505-8AFB99D41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99965" y="4512837"/>
                <a:ext cx="569793" cy="370718"/>
              </a:xfrm>
              <a:custGeom>
                <a:avLst/>
                <a:gdLst>
                  <a:gd name="connsiteX0" fmla="*/ 0 w 569793"/>
                  <a:gd name="connsiteY0" fmla="*/ 0 h 370718"/>
                  <a:gd name="connsiteX1" fmla="*/ 569794 w 569793"/>
                  <a:gd name="connsiteY1" fmla="*/ 0 h 370718"/>
                  <a:gd name="connsiteX2" fmla="*/ 569794 w 569793"/>
                  <a:gd name="connsiteY2" fmla="*/ 370718 h 370718"/>
                  <a:gd name="connsiteX3" fmla="*/ 0 w 569793"/>
                  <a:gd name="connsiteY3" fmla="*/ 370718 h 37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9793" h="370718">
                    <a:moveTo>
                      <a:pt x="0" y="0"/>
                    </a:moveTo>
                    <a:lnTo>
                      <a:pt x="569794" y="0"/>
                    </a:lnTo>
                    <a:lnTo>
                      <a:pt x="569794" y="370718"/>
                    </a:lnTo>
                    <a:lnTo>
                      <a:pt x="0" y="370718"/>
                    </a:lnTo>
                    <a:close/>
                  </a:path>
                </a:pathLst>
              </a:custGeom>
            </p:spPr>
          </p:pic>
          <p:sp>
            <p:nvSpPr>
              <p:cNvPr id="1149" name="任意多边形: 形状 1148">
                <a:extLst>
                  <a:ext uri="{FF2B5EF4-FFF2-40B4-BE49-F238E27FC236}">
                    <a16:creationId xmlns:a16="http://schemas.microsoft.com/office/drawing/2014/main" id="{B4A38CB5-E07D-EA6B-D0C2-20EF6711289E}"/>
                  </a:ext>
                </a:extLst>
              </p:cNvPr>
              <p:cNvSpPr/>
              <p:nvPr/>
            </p:nvSpPr>
            <p:spPr>
              <a:xfrm>
                <a:off x="9216637" y="4564494"/>
                <a:ext cx="668414" cy="182320"/>
              </a:xfrm>
              <a:custGeom>
                <a:avLst/>
                <a:gdLst>
                  <a:gd name="connsiteX0" fmla="*/ 0 w 668414"/>
                  <a:gd name="connsiteY0" fmla="*/ 0 h 182320"/>
                  <a:gd name="connsiteX1" fmla="*/ 668415 w 668414"/>
                  <a:gd name="connsiteY1" fmla="*/ 0 h 182320"/>
                  <a:gd name="connsiteX2" fmla="*/ 668415 w 668414"/>
                  <a:gd name="connsiteY2" fmla="*/ 182321 h 182320"/>
                  <a:gd name="connsiteX3" fmla="*/ 0 w 66841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414" h="182320">
                    <a:moveTo>
                      <a:pt x="0" y="0"/>
                    </a:moveTo>
                    <a:lnTo>
                      <a:pt x="668415" y="0"/>
                    </a:lnTo>
                    <a:lnTo>
                      <a:pt x="66841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50" name="图片 1149">
                <a:extLst>
                  <a:ext uri="{FF2B5EF4-FFF2-40B4-BE49-F238E27FC236}">
                    <a16:creationId xmlns:a16="http://schemas.microsoft.com/office/drawing/2014/main" id="{0572BFF6-5ACB-6295-0815-2503A6F31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79529" y="4613113"/>
                <a:ext cx="540808" cy="103314"/>
              </a:xfrm>
              <a:custGeom>
                <a:avLst/>
                <a:gdLst>
                  <a:gd name="connsiteX0" fmla="*/ -1 w 540808"/>
                  <a:gd name="connsiteY0" fmla="*/ -1 h 103314"/>
                  <a:gd name="connsiteX1" fmla="*/ 540808 w 540808"/>
                  <a:gd name="connsiteY1" fmla="*/ -1 h 103314"/>
                  <a:gd name="connsiteX2" fmla="*/ 540808 w 540808"/>
                  <a:gd name="connsiteY2" fmla="*/ 103314 h 103314"/>
                  <a:gd name="connsiteX3" fmla="*/ -1 w 540808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808" h="103314">
                    <a:moveTo>
                      <a:pt x="-1" y="-1"/>
                    </a:moveTo>
                    <a:lnTo>
                      <a:pt x="540808" y="-1"/>
                    </a:lnTo>
                    <a:lnTo>
                      <a:pt x="540808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51" name="任意多边形: 形状 1150">
                <a:extLst>
                  <a:ext uri="{FF2B5EF4-FFF2-40B4-BE49-F238E27FC236}">
                    <a16:creationId xmlns:a16="http://schemas.microsoft.com/office/drawing/2014/main" id="{8A3330E7-609D-933B-9826-66C1C5A92E93}"/>
                  </a:ext>
                </a:extLst>
              </p:cNvPr>
              <p:cNvSpPr/>
              <p:nvPr/>
            </p:nvSpPr>
            <p:spPr>
              <a:xfrm>
                <a:off x="9244467" y="5178306"/>
                <a:ext cx="668414" cy="182320"/>
              </a:xfrm>
              <a:custGeom>
                <a:avLst/>
                <a:gdLst>
                  <a:gd name="connsiteX0" fmla="*/ 0 w 668414"/>
                  <a:gd name="connsiteY0" fmla="*/ 0 h 182320"/>
                  <a:gd name="connsiteX1" fmla="*/ 668415 w 668414"/>
                  <a:gd name="connsiteY1" fmla="*/ 0 h 182320"/>
                  <a:gd name="connsiteX2" fmla="*/ 668415 w 668414"/>
                  <a:gd name="connsiteY2" fmla="*/ 182321 h 182320"/>
                  <a:gd name="connsiteX3" fmla="*/ 0 w 66841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414" h="182320">
                    <a:moveTo>
                      <a:pt x="0" y="0"/>
                    </a:moveTo>
                    <a:lnTo>
                      <a:pt x="668415" y="0"/>
                    </a:lnTo>
                    <a:lnTo>
                      <a:pt x="66841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52" name="图片 1151">
                <a:extLst>
                  <a:ext uri="{FF2B5EF4-FFF2-40B4-BE49-F238E27FC236}">
                    <a16:creationId xmlns:a16="http://schemas.microsoft.com/office/drawing/2014/main" id="{60AA58D3-D49E-BEDA-D022-C986B011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22064" y="5226925"/>
                <a:ext cx="504349" cy="103314"/>
              </a:xfrm>
              <a:custGeom>
                <a:avLst/>
                <a:gdLst>
                  <a:gd name="connsiteX0" fmla="*/ -1 w 504349"/>
                  <a:gd name="connsiteY0" fmla="*/ -1 h 103314"/>
                  <a:gd name="connsiteX1" fmla="*/ 504349 w 504349"/>
                  <a:gd name="connsiteY1" fmla="*/ -1 h 103314"/>
                  <a:gd name="connsiteX2" fmla="*/ 504349 w 504349"/>
                  <a:gd name="connsiteY2" fmla="*/ 103314 h 103314"/>
                  <a:gd name="connsiteX3" fmla="*/ -1 w 504349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349" h="103314">
                    <a:moveTo>
                      <a:pt x="-1" y="-1"/>
                    </a:moveTo>
                    <a:lnTo>
                      <a:pt x="504349" y="-1"/>
                    </a:lnTo>
                    <a:lnTo>
                      <a:pt x="504349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53" name="任意多边形: 形状 1152">
                <a:extLst>
                  <a:ext uri="{FF2B5EF4-FFF2-40B4-BE49-F238E27FC236}">
                    <a16:creationId xmlns:a16="http://schemas.microsoft.com/office/drawing/2014/main" id="{4014D0F4-28BD-4504-A996-3476FB8F3889}"/>
                  </a:ext>
                </a:extLst>
              </p:cNvPr>
              <p:cNvSpPr/>
              <p:nvPr/>
            </p:nvSpPr>
            <p:spPr>
              <a:xfrm>
                <a:off x="10087703" y="4528030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54" name="图片 1153">
                <a:extLst>
                  <a:ext uri="{FF2B5EF4-FFF2-40B4-BE49-F238E27FC236}">
                    <a16:creationId xmlns:a16="http://schemas.microsoft.com/office/drawing/2014/main" id="{0474BB2E-63E3-0F43-C785-DEBEDF91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54545" y="4576649"/>
                <a:ext cx="103300" cy="103314"/>
              </a:xfrm>
              <a:custGeom>
                <a:avLst/>
                <a:gdLst>
                  <a:gd name="connsiteX0" fmla="*/ -1 w 103300"/>
                  <a:gd name="connsiteY0" fmla="*/ -1 h 103314"/>
                  <a:gd name="connsiteX1" fmla="*/ 103300 w 103300"/>
                  <a:gd name="connsiteY1" fmla="*/ -1 h 103314"/>
                  <a:gd name="connsiteX2" fmla="*/ 103300 w 103300"/>
                  <a:gd name="connsiteY2" fmla="*/ 103314 h 103314"/>
                  <a:gd name="connsiteX3" fmla="*/ -1 w 103300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00" h="103314">
                    <a:moveTo>
                      <a:pt x="-1" y="-1"/>
                    </a:moveTo>
                    <a:lnTo>
                      <a:pt x="103300" y="-1"/>
                    </a:lnTo>
                    <a:lnTo>
                      <a:pt x="103300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55" name="任意多边形: 形状 1154">
                <a:extLst>
                  <a:ext uri="{FF2B5EF4-FFF2-40B4-BE49-F238E27FC236}">
                    <a16:creationId xmlns:a16="http://schemas.microsoft.com/office/drawing/2014/main" id="{9905F645-7573-5A3C-C50D-9D5977AD067D}"/>
                  </a:ext>
                </a:extLst>
              </p:cNvPr>
              <p:cNvSpPr/>
              <p:nvPr/>
            </p:nvSpPr>
            <p:spPr>
              <a:xfrm>
                <a:off x="10999178" y="4528030"/>
                <a:ext cx="243059" cy="182320"/>
              </a:xfrm>
              <a:custGeom>
                <a:avLst/>
                <a:gdLst>
                  <a:gd name="connsiteX0" fmla="*/ 0 w 243059"/>
                  <a:gd name="connsiteY0" fmla="*/ 0 h 182320"/>
                  <a:gd name="connsiteX1" fmla="*/ 243060 w 243059"/>
                  <a:gd name="connsiteY1" fmla="*/ 0 h 182320"/>
                  <a:gd name="connsiteX2" fmla="*/ 243060 w 243059"/>
                  <a:gd name="connsiteY2" fmla="*/ 182321 h 182320"/>
                  <a:gd name="connsiteX3" fmla="*/ 0 w 24305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59" h="182320">
                    <a:moveTo>
                      <a:pt x="0" y="0"/>
                    </a:moveTo>
                    <a:lnTo>
                      <a:pt x="243060" y="0"/>
                    </a:lnTo>
                    <a:lnTo>
                      <a:pt x="24306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56" name="图片 1155">
                <a:extLst>
                  <a:ext uri="{FF2B5EF4-FFF2-40B4-BE49-F238E27FC236}">
                    <a16:creationId xmlns:a16="http://schemas.microsoft.com/office/drawing/2014/main" id="{FB2EE556-46C6-AFCB-AC58-2EBC04030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53867" y="4576649"/>
                <a:ext cx="127606" cy="103314"/>
              </a:xfrm>
              <a:custGeom>
                <a:avLst/>
                <a:gdLst>
                  <a:gd name="connsiteX0" fmla="*/ -1 w 127606"/>
                  <a:gd name="connsiteY0" fmla="*/ -1 h 103314"/>
                  <a:gd name="connsiteX1" fmla="*/ 127606 w 127606"/>
                  <a:gd name="connsiteY1" fmla="*/ -1 h 103314"/>
                  <a:gd name="connsiteX2" fmla="*/ 127606 w 127606"/>
                  <a:gd name="connsiteY2" fmla="*/ 103314 h 103314"/>
                  <a:gd name="connsiteX3" fmla="*/ -1 w 127606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606" h="103314">
                    <a:moveTo>
                      <a:pt x="-1" y="-1"/>
                    </a:moveTo>
                    <a:lnTo>
                      <a:pt x="127606" y="-1"/>
                    </a:lnTo>
                    <a:lnTo>
                      <a:pt x="127606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57" name="任意多边形: 形状 1156">
                <a:extLst>
                  <a:ext uri="{FF2B5EF4-FFF2-40B4-BE49-F238E27FC236}">
                    <a16:creationId xmlns:a16="http://schemas.microsoft.com/office/drawing/2014/main" id="{9E486B43-D06F-3F24-E38D-EE73E50DE5F9}"/>
                  </a:ext>
                </a:extLst>
              </p:cNvPr>
              <p:cNvSpPr/>
              <p:nvPr/>
            </p:nvSpPr>
            <p:spPr>
              <a:xfrm>
                <a:off x="10877648" y="4686041"/>
                <a:ext cx="486119" cy="182320"/>
              </a:xfrm>
              <a:custGeom>
                <a:avLst/>
                <a:gdLst>
                  <a:gd name="connsiteX0" fmla="*/ 0 w 486119"/>
                  <a:gd name="connsiteY0" fmla="*/ 0 h 182320"/>
                  <a:gd name="connsiteX1" fmla="*/ 486120 w 486119"/>
                  <a:gd name="connsiteY1" fmla="*/ 0 h 182320"/>
                  <a:gd name="connsiteX2" fmla="*/ 486120 w 486119"/>
                  <a:gd name="connsiteY2" fmla="*/ 182321 h 182320"/>
                  <a:gd name="connsiteX3" fmla="*/ 0 w 48611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119" h="182320">
                    <a:moveTo>
                      <a:pt x="0" y="0"/>
                    </a:moveTo>
                    <a:lnTo>
                      <a:pt x="486120" y="0"/>
                    </a:lnTo>
                    <a:lnTo>
                      <a:pt x="48612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8424F1EB-5503-95D7-F552-53ACCDCEA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50566" y="4734660"/>
                <a:ext cx="334207" cy="103314"/>
              </a:xfrm>
              <a:custGeom>
                <a:avLst/>
                <a:gdLst>
                  <a:gd name="connsiteX0" fmla="*/ -1 w 334207"/>
                  <a:gd name="connsiteY0" fmla="*/ -1 h 103314"/>
                  <a:gd name="connsiteX1" fmla="*/ 334207 w 334207"/>
                  <a:gd name="connsiteY1" fmla="*/ -1 h 103314"/>
                  <a:gd name="connsiteX2" fmla="*/ 334207 w 334207"/>
                  <a:gd name="connsiteY2" fmla="*/ 103314 h 103314"/>
                  <a:gd name="connsiteX3" fmla="*/ -1 w 334207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4207" h="103314">
                    <a:moveTo>
                      <a:pt x="-1" y="-1"/>
                    </a:moveTo>
                    <a:lnTo>
                      <a:pt x="334207" y="-1"/>
                    </a:lnTo>
                    <a:lnTo>
                      <a:pt x="334207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59" name="任意多边形: 形状 1158">
                <a:extLst>
                  <a:ext uri="{FF2B5EF4-FFF2-40B4-BE49-F238E27FC236}">
                    <a16:creationId xmlns:a16="http://schemas.microsoft.com/office/drawing/2014/main" id="{48D3B3EC-868C-10C2-37F7-C82383CC503B}"/>
                  </a:ext>
                </a:extLst>
              </p:cNvPr>
              <p:cNvSpPr/>
              <p:nvPr/>
            </p:nvSpPr>
            <p:spPr>
              <a:xfrm>
                <a:off x="10391528" y="4886594"/>
                <a:ext cx="546884" cy="243094"/>
              </a:xfrm>
              <a:custGeom>
                <a:avLst/>
                <a:gdLst>
                  <a:gd name="connsiteX0" fmla="*/ 0 w 546884"/>
                  <a:gd name="connsiteY0" fmla="*/ 0 h 243094"/>
                  <a:gd name="connsiteX1" fmla="*/ 546885 w 546884"/>
                  <a:gd name="connsiteY1" fmla="*/ 0 h 243094"/>
                  <a:gd name="connsiteX2" fmla="*/ 546885 w 546884"/>
                  <a:gd name="connsiteY2" fmla="*/ 243094 h 243094"/>
                  <a:gd name="connsiteX3" fmla="*/ 0 w 546884"/>
                  <a:gd name="connsiteY3" fmla="*/ 243094 h 24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884" h="243094">
                    <a:moveTo>
                      <a:pt x="0" y="0"/>
                    </a:moveTo>
                    <a:lnTo>
                      <a:pt x="546885" y="0"/>
                    </a:lnTo>
                    <a:lnTo>
                      <a:pt x="546885" y="243094"/>
                    </a:lnTo>
                    <a:lnTo>
                      <a:pt x="0" y="243094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60" name="图片 1159">
                <a:extLst>
                  <a:ext uri="{FF2B5EF4-FFF2-40B4-BE49-F238E27FC236}">
                    <a16:creationId xmlns:a16="http://schemas.microsoft.com/office/drawing/2014/main" id="{7BD33E59-7A73-A9C9-61F6-933230DAD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46217" y="4920019"/>
                <a:ext cx="431431" cy="194475"/>
              </a:xfrm>
              <a:custGeom>
                <a:avLst/>
                <a:gdLst>
                  <a:gd name="connsiteX0" fmla="*/ -1 w 431431"/>
                  <a:gd name="connsiteY0" fmla="*/ -1 h 194475"/>
                  <a:gd name="connsiteX1" fmla="*/ 431431 w 431431"/>
                  <a:gd name="connsiteY1" fmla="*/ -1 h 194475"/>
                  <a:gd name="connsiteX2" fmla="*/ 431431 w 431431"/>
                  <a:gd name="connsiteY2" fmla="*/ 194475 h 194475"/>
                  <a:gd name="connsiteX3" fmla="*/ -1 w 431431"/>
                  <a:gd name="connsiteY3" fmla="*/ 194475 h 19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431" h="194475">
                    <a:moveTo>
                      <a:pt x="-1" y="-1"/>
                    </a:moveTo>
                    <a:lnTo>
                      <a:pt x="431431" y="-1"/>
                    </a:lnTo>
                    <a:lnTo>
                      <a:pt x="431431" y="194475"/>
                    </a:lnTo>
                    <a:lnTo>
                      <a:pt x="-1" y="194475"/>
                    </a:lnTo>
                    <a:close/>
                  </a:path>
                </a:pathLst>
              </a:custGeom>
            </p:spPr>
          </p:pic>
          <p:sp>
            <p:nvSpPr>
              <p:cNvPr id="1161" name="任意多边形: 形状 1160">
                <a:extLst>
                  <a:ext uri="{FF2B5EF4-FFF2-40B4-BE49-F238E27FC236}">
                    <a16:creationId xmlns:a16="http://schemas.microsoft.com/office/drawing/2014/main" id="{BF8D3A29-A645-12D4-3788-8F51AF6C25B9}"/>
                  </a:ext>
                </a:extLst>
              </p:cNvPr>
              <p:cNvSpPr/>
              <p:nvPr/>
            </p:nvSpPr>
            <p:spPr>
              <a:xfrm>
                <a:off x="5682241" y="3999300"/>
                <a:ext cx="789944" cy="182320"/>
              </a:xfrm>
              <a:custGeom>
                <a:avLst/>
                <a:gdLst>
                  <a:gd name="connsiteX0" fmla="*/ 0 w 789944"/>
                  <a:gd name="connsiteY0" fmla="*/ 0 h 182320"/>
                  <a:gd name="connsiteX1" fmla="*/ 789945 w 789944"/>
                  <a:gd name="connsiteY1" fmla="*/ 0 h 182320"/>
                  <a:gd name="connsiteX2" fmla="*/ 789945 w 789944"/>
                  <a:gd name="connsiteY2" fmla="*/ 182321 h 182320"/>
                  <a:gd name="connsiteX3" fmla="*/ 0 w 78994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9944" h="182320">
                    <a:moveTo>
                      <a:pt x="0" y="0"/>
                    </a:moveTo>
                    <a:lnTo>
                      <a:pt x="789945" y="0"/>
                    </a:lnTo>
                    <a:lnTo>
                      <a:pt x="78994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62" name="图片 1161">
                <a:extLst>
                  <a:ext uri="{FF2B5EF4-FFF2-40B4-BE49-F238E27FC236}">
                    <a16:creationId xmlns:a16="http://schemas.microsoft.com/office/drawing/2014/main" id="{5E7B9D92-ABF6-B50C-C59D-9C41FC9B3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2121" y="4047919"/>
                <a:ext cx="644108" cy="103314"/>
              </a:xfrm>
              <a:custGeom>
                <a:avLst/>
                <a:gdLst>
                  <a:gd name="connsiteX0" fmla="*/ -1 w 644108"/>
                  <a:gd name="connsiteY0" fmla="*/ -1 h 103314"/>
                  <a:gd name="connsiteX1" fmla="*/ 644108 w 644108"/>
                  <a:gd name="connsiteY1" fmla="*/ -1 h 103314"/>
                  <a:gd name="connsiteX2" fmla="*/ 644108 w 644108"/>
                  <a:gd name="connsiteY2" fmla="*/ 103314 h 103314"/>
                  <a:gd name="connsiteX3" fmla="*/ -1 w 644108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108" h="103314">
                    <a:moveTo>
                      <a:pt x="-1" y="-1"/>
                    </a:moveTo>
                    <a:lnTo>
                      <a:pt x="644108" y="-1"/>
                    </a:lnTo>
                    <a:lnTo>
                      <a:pt x="644108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63" name="任意多边形: 形状 1162">
                <a:extLst>
                  <a:ext uri="{FF2B5EF4-FFF2-40B4-BE49-F238E27FC236}">
                    <a16:creationId xmlns:a16="http://schemas.microsoft.com/office/drawing/2014/main" id="{E7D53FA8-2A50-541A-5808-294351602D06}"/>
                  </a:ext>
                </a:extLst>
              </p:cNvPr>
              <p:cNvSpPr/>
              <p:nvPr/>
            </p:nvSpPr>
            <p:spPr>
              <a:xfrm>
                <a:off x="5530328" y="4409522"/>
                <a:ext cx="972239" cy="182320"/>
              </a:xfrm>
              <a:custGeom>
                <a:avLst/>
                <a:gdLst>
                  <a:gd name="connsiteX0" fmla="*/ 0 w 972239"/>
                  <a:gd name="connsiteY0" fmla="*/ 0 h 182320"/>
                  <a:gd name="connsiteX1" fmla="*/ 972240 w 972239"/>
                  <a:gd name="connsiteY1" fmla="*/ 0 h 182320"/>
                  <a:gd name="connsiteX2" fmla="*/ 972240 w 972239"/>
                  <a:gd name="connsiteY2" fmla="*/ 182321 h 182320"/>
                  <a:gd name="connsiteX3" fmla="*/ 0 w 972239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2239" h="182320">
                    <a:moveTo>
                      <a:pt x="0" y="0"/>
                    </a:moveTo>
                    <a:lnTo>
                      <a:pt x="972240" y="0"/>
                    </a:lnTo>
                    <a:lnTo>
                      <a:pt x="972240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BF516660-E94B-6AFC-8732-CE6FF812A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7170" y="4461179"/>
                <a:ext cx="832480" cy="103314"/>
              </a:xfrm>
              <a:custGeom>
                <a:avLst/>
                <a:gdLst>
                  <a:gd name="connsiteX0" fmla="*/ -1 w 832480"/>
                  <a:gd name="connsiteY0" fmla="*/ -1 h 103314"/>
                  <a:gd name="connsiteX1" fmla="*/ 832480 w 832480"/>
                  <a:gd name="connsiteY1" fmla="*/ -1 h 103314"/>
                  <a:gd name="connsiteX2" fmla="*/ 832480 w 832480"/>
                  <a:gd name="connsiteY2" fmla="*/ 103314 h 103314"/>
                  <a:gd name="connsiteX3" fmla="*/ -1 w 832480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480" h="103314">
                    <a:moveTo>
                      <a:pt x="-1" y="-1"/>
                    </a:moveTo>
                    <a:lnTo>
                      <a:pt x="832480" y="-1"/>
                    </a:lnTo>
                    <a:lnTo>
                      <a:pt x="832480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sp>
            <p:nvSpPr>
              <p:cNvPr id="1165" name="任意多边形: 形状 1164">
                <a:extLst>
                  <a:ext uri="{FF2B5EF4-FFF2-40B4-BE49-F238E27FC236}">
                    <a16:creationId xmlns:a16="http://schemas.microsoft.com/office/drawing/2014/main" id="{01F5E667-822C-9862-4F7C-5F83C61CC512}"/>
                  </a:ext>
                </a:extLst>
              </p:cNvPr>
              <p:cNvSpPr/>
              <p:nvPr/>
            </p:nvSpPr>
            <p:spPr>
              <a:xfrm>
                <a:off x="5712623" y="4212008"/>
                <a:ext cx="668414" cy="182320"/>
              </a:xfrm>
              <a:custGeom>
                <a:avLst/>
                <a:gdLst>
                  <a:gd name="connsiteX0" fmla="*/ 0 w 668414"/>
                  <a:gd name="connsiteY0" fmla="*/ 0 h 182320"/>
                  <a:gd name="connsiteX1" fmla="*/ 668415 w 668414"/>
                  <a:gd name="connsiteY1" fmla="*/ 0 h 182320"/>
                  <a:gd name="connsiteX2" fmla="*/ 668415 w 668414"/>
                  <a:gd name="connsiteY2" fmla="*/ 182321 h 182320"/>
                  <a:gd name="connsiteX3" fmla="*/ 0 w 668414"/>
                  <a:gd name="connsiteY3" fmla="*/ 182321 h 1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414" h="182320">
                    <a:moveTo>
                      <a:pt x="0" y="0"/>
                    </a:moveTo>
                    <a:lnTo>
                      <a:pt x="668415" y="0"/>
                    </a:lnTo>
                    <a:lnTo>
                      <a:pt x="668415" y="182321"/>
                    </a:lnTo>
                    <a:lnTo>
                      <a:pt x="0" y="182321"/>
                    </a:lnTo>
                    <a:close/>
                  </a:path>
                </a:pathLst>
              </a:custGeom>
              <a:noFill/>
              <a:ln w="6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1166" name="图片 1165">
                <a:extLst>
                  <a:ext uri="{FF2B5EF4-FFF2-40B4-BE49-F238E27FC236}">
                    <a16:creationId xmlns:a16="http://schemas.microsoft.com/office/drawing/2014/main" id="{FF297BC6-A2B4-1318-5F37-9A1AB0630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73388" y="4260627"/>
                <a:ext cx="540808" cy="103314"/>
              </a:xfrm>
              <a:custGeom>
                <a:avLst/>
                <a:gdLst>
                  <a:gd name="connsiteX0" fmla="*/ -1 w 540808"/>
                  <a:gd name="connsiteY0" fmla="*/ -1 h 103314"/>
                  <a:gd name="connsiteX1" fmla="*/ 540808 w 540808"/>
                  <a:gd name="connsiteY1" fmla="*/ -1 h 103314"/>
                  <a:gd name="connsiteX2" fmla="*/ 540808 w 540808"/>
                  <a:gd name="connsiteY2" fmla="*/ 103314 h 103314"/>
                  <a:gd name="connsiteX3" fmla="*/ -1 w 540808"/>
                  <a:gd name="connsiteY3" fmla="*/ 103314 h 10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808" h="103314">
                    <a:moveTo>
                      <a:pt x="-1" y="-1"/>
                    </a:moveTo>
                    <a:lnTo>
                      <a:pt x="540808" y="-1"/>
                    </a:lnTo>
                    <a:lnTo>
                      <a:pt x="540808" y="103314"/>
                    </a:lnTo>
                    <a:lnTo>
                      <a:pt x="-1" y="103314"/>
                    </a:lnTo>
                    <a:close/>
                  </a:path>
                </a:pathLst>
              </a:custGeom>
            </p:spPr>
          </p:pic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168BC19-EADF-5F83-137C-E27E577EB6D3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8653606" y="5486400"/>
                <a:ext cx="0" cy="226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F90D233-B13D-758E-42EA-9C755B1AD2DD}"/>
                  </a:ext>
                </a:extLst>
              </p:cNvPr>
              <p:cNvSpPr txBox="1"/>
              <p:nvPr/>
            </p:nvSpPr>
            <p:spPr>
              <a:xfrm>
                <a:off x="5586770" y="5712883"/>
                <a:ext cx="613367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使用轻主干、轻头、移除</a:t>
                </a:r>
                <a:r>
                  <a:rPr lang="en-US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</a:t>
                </a: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模块、余弦学习速率衰减、学习速率预热和</a:t>
                </a:r>
                <a:r>
                  <a:rPr lang="en-US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FPGM</a:t>
                </a: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修剪器</a:t>
                </a:r>
                <a:endPara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F8783DE3-BC8C-3611-20B0-899F0DB4B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3606" y="6286371"/>
                <a:ext cx="0" cy="1969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3102754-8ABF-AC94-238D-F5066F32B3B3}"/>
                  </a:ext>
                </a:extLst>
              </p:cNvPr>
              <p:cNvSpPr txBox="1"/>
              <p:nvPr/>
            </p:nvSpPr>
            <p:spPr>
              <a:xfrm>
                <a:off x="7043125" y="6435350"/>
                <a:ext cx="34454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文本检测器的模型尺寸减小到</a:t>
                </a:r>
                <a:r>
                  <a:rPr lang="en-US" altLang="zh-CN" sz="1600" b="1" kern="1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1.4M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88A9CA9-708C-7B37-C9B5-A42B594CA4A9}"/>
                  </a:ext>
                </a:extLst>
              </p:cNvPr>
              <p:cNvSpPr txBox="1"/>
              <p:nvPr/>
            </p:nvSpPr>
            <p:spPr>
              <a:xfrm>
                <a:off x="10137493" y="94257"/>
                <a:ext cx="118666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600" kern="100" dirty="0">
                    <a:effectLst/>
                    <a:latin typeface="Calibri" panose="020F050202020403020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文字识别</a:t>
                </a:r>
                <a:endParaRPr lang="zh-CN" altLang="en-US" sz="1600" dirty="0"/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3D37E4AF-0106-81C4-62A7-4503FD307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2058" y="1575124"/>
                <a:ext cx="3562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0CB29E3-3A19-2708-39E3-CCF90B06F32F}"/>
                  </a:ext>
                </a:extLst>
              </p:cNvPr>
              <p:cNvSpPr txBox="1"/>
              <p:nvPr/>
            </p:nvSpPr>
            <p:spPr>
              <a:xfrm>
                <a:off x="10774917" y="641824"/>
                <a:ext cx="1112226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对于中文和英文识别为</a:t>
                </a:r>
                <a:r>
                  <a:rPr lang="en-US" altLang="zh-CN" b="1" kern="1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1.6M</a:t>
                </a:r>
                <a:endParaRPr lang="en-US" altLang="zh-CN" sz="1600" b="1" kern="100" dirty="0">
                  <a:solidFill>
                    <a:schemeClr val="accent6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BCD1FC81-5B95-EDDD-6FB0-27CE7ED41606}"/>
                  </a:ext>
                </a:extLst>
              </p:cNvPr>
              <p:cNvSpPr txBox="1"/>
              <p:nvPr/>
            </p:nvSpPr>
            <p:spPr>
              <a:xfrm>
                <a:off x="10753637" y="1651221"/>
                <a:ext cx="113156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对于字母数字符号识别仅为</a:t>
                </a:r>
                <a:r>
                  <a:rPr lang="en-US" altLang="zh-CN" sz="1600" b="1" kern="1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900KB</a:t>
                </a:r>
                <a:endParaRPr lang="zh-CN" altLang="en-US" sz="16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A54FB00-5BAD-0BE1-0490-A5DB24F026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97" t="1" r="39330" b="1"/>
              <a:stretch/>
            </p:blipFill>
            <p:spPr bwMode="auto">
              <a:xfrm>
                <a:off x="9312403" y="413009"/>
                <a:ext cx="929604" cy="2433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7" name="文本框 1166">
            <a:extLst>
              <a:ext uri="{FF2B5EF4-FFF2-40B4-BE49-F238E27FC236}">
                <a16:creationId xmlns:a16="http://schemas.microsoft.com/office/drawing/2014/main" id="{9E926F47-D96E-C3C8-87A5-A8D8B7A89F09}"/>
              </a:ext>
            </a:extLst>
          </p:cNvPr>
          <p:cNvSpPr txBox="1"/>
          <p:nvPr/>
        </p:nvSpPr>
        <p:spPr>
          <a:xfrm flipH="1">
            <a:off x="7320412" y="52603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79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669761" y="4365816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solidFill>
                  <a:srgbClr val="EEECE1">
                    <a:lumMod val="25000"/>
                  </a:srgb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图神经网络推荐算法</a:t>
            </a:r>
            <a:endParaRPr kumimoji="0" lang="zh-CN" altLang="en-US" sz="1600" b="0" i="0" u="none" strike="noStrike" kern="14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汉仪文黑-55简" panose="00020600040101010101" pitchFamily="18" charset="-122"/>
            </a:endParaRPr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11299177-29AB-F36C-4D6E-2C1468F03BFC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2EC148-DE78-8EF5-ECFA-51A70C7739F6}"/>
              </a:ext>
            </a:extLst>
          </p:cNvPr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027678F5-2F45-E149-0F27-08E1A3C85373}"/>
              </a:ext>
            </a:extLst>
          </p:cNvPr>
          <p:cNvSpPr txBox="1"/>
          <p:nvPr/>
        </p:nvSpPr>
        <p:spPr>
          <a:xfrm>
            <a:off x="123000" y="2129117"/>
            <a:ext cx="15327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从推导用户、项目和实体的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初始嵌入</a:t>
            </a: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开始</a:t>
            </a:r>
            <a:endParaRPr lang="zh-CN" altLang="en-US" sz="2000" b="1" dirty="0">
              <a:solidFill>
                <a:srgbClr val="2D58B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9E4788F2-19A2-3C10-5C0B-B7956658CB33}"/>
              </a:ext>
            </a:extLst>
          </p:cNvPr>
          <p:cNvSpPr txBox="1"/>
          <p:nvPr/>
        </p:nvSpPr>
        <p:spPr>
          <a:xfrm>
            <a:off x="2065654" y="5924146"/>
            <a:ext cx="80606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研修资源端借助算法提取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图数据结构</a:t>
            </a:r>
            <a:r>
              <a:rPr lang="zh-CN" altLang="en-US" sz="24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的特性，提升数据处理精度，赋能研修资源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个性化推荐</a:t>
            </a:r>
            <a:r>
              <a:rPr lang="zh-CN" altLang="en-US" sz="24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，摆脱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资源迷航</a:t>
            </a:r>
            <a:r>
              <a:rPr lang="zh-CN" altLang="en-US" sz="24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困境。</a:t>
            </a:r>
          </a:p>
        </p:txBody>
      </p:sp>
      <p:pic>
        <p:nvPicPr>
          <p:cNvPr id="12" name="图片 11" descr="frame">
            <a:extLst>
              <a:ext uri="{FF2B5EF4-FFF2-40B4-BE49-F238E27FC236}">
                <a16:creationId xmlns:a16="http://schemas.microsoft.com/office/drawing/2014/main" id="{7C74AF01-0E05-9872-CB67-F7476ADB0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342" y="962125"/>
            <a:ext cx="8489315" cy="36658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88F8F63-40B8-02AE-5767-B9FF4882C059}"/>
              </a:ext>
            </a:extLst>
          </p:cNvPr>
          <p:cNvSpPr txBox="1"/>
          <p:nvPr/>
        </p:nvSpPr>
        <p:spPr>
          <a:xfrm>
            <a:off x="4960361" y="507670"/>
            <a:ext cx="181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ISKG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模型架构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1FF791A-4D19-9B49-E507-0E7905C8898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655748" y="1900608"/>
            <a:ext cx="195594" cy="890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1E883A-DB37-3280-0F6A-742E8DFA5C79}"/>
              </a:ext>
            </a:extLst>
          </p:cNvPr>
          <p:cNvCxnSpPr>
            <a:stCxn id="9" idx="3"/>
          </p:cNvCxnSpPr>
          <p:nvPr/>
        </p:nvCxnSpPr>
        <p:spPr>
          <a:xfrm flipV="1">
            <a:off x="1655748" y="2790836"/>
            <a:ext cx="1955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729A5D9-DE14-A6DB-3EC9-2B04F9754A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55748" y="2790837"/>
            <a:ext cx="97797" cy="828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18">
            <a:extLst>
              <a:ext uri="{FF2B5EF4-FFF2-40B4-BE49-F238E27FC236}">
                <a16:creationId xmlns:a16="http://schemas.microsoft.com/office/drawing/2014/main" id="{607B32AC-012C-780C-2E34-F113D5CD9466}"/>
              </a:ext>
            </a:extLst>
          </p:cNvPr>
          <p:cNvSpPr txBox="1"/>
          <p:nvPr/>
        </p:nvSpPr>
        <p:spPr>
          <a:xfrm>
            <a:off x="1090051" y="4830741"/>
            <a:ext cx="2601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模型通过一个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融合层</a:t>
            </a: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进行特征增强</a:t>
            </a:r>
            <a:endParaRPr lang="zh-CN" altLang="en-US" sz="2000" b="1" dirty="0">
              <a:solidFill>
                <a:srgbClr val="2D58B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C6C4722-3D35-955D-529F-DB4822C04BFB}"/>
              </a:ext>
            </a:extLst>
          </p:cNvPr>
          <p:cNvSpPr/>
          <p:nvPr/>
        </p:nvSpPr>
        <p:spPr>
          <a:xfrm rot="11777430">
            <a:off x="2664579" y="3966973"/>
            <a:ext cx="274320" cy="9158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A0A73F-4643-5210-76F3-5C603E4CFAFC}"/>
              </a:ext>
            </a:extLst>
          </p:cNvPr>
          <p:cNvSpPr txBox="1"/>
          <p:nvPr/>
        </p:nvSpPr>
        <p:spPr>
          <a:xfrm>
            <a:off x="5227846" y="5497580"/>
            <a:ext cx="3013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传播层</a:t>
            </a: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中进行迭代细化</a:t>
            </a: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171A8951-7510-45CE-D95F-227E914D04F4}"/>
              </a:ext>
            </a:extLst>
          </p:cNvPr>
          <p:cNvSpPr/>
          <p:nvPr/>
        </p:nvSpPr>
        <p:spPr>
          <a:xfrm rot="9004136">
            <a:off x="6069774" y="4500766"/>
            <a:ext cx="356664" cy="985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EDCE163-A5C6-B2C7-10A9-E7798ABF7804}"/>
              </a:ext>
            </a:extLst>
          </p:cNvPr>
          <p:cNvSpPr txBox="1"/>
          <p:nvPr/>
        </p:nvSpPr>
        <p:spPr>
          <a:xfrm>
            <a:off x="9861615" y="4175047"/>
            <a:ext cx="18729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自适应加权机制调整</a:t>
            </a: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由社会图和知识图增强的特征的权重</a:t>
            </a: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6C4C5C22-08F8-11F8-2C1F-770743B65170}"/>
              </a:ext>
            </a:extLst>
          </p:cNvPr>
          <p:cNvSpPr/>
          <p:nvPr/>
        </p:nvSpPr>
        <p:spPr>
          <a:xfrm rot="9360059">
            <a:off x="10079843" y="3057799"/>
            <a:ext cx="234318" cy="1123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F573A1-54C2-AFAD-01E8-2A43FF72DE0F}"/>
              </a:ext>
            </a:extLst>
          </p:cNvPr>
          <p:cNvSpPr txBox="1"/>
          <p:nvPr/>
        </p:nvSpPr>
        <p:spPr>
          <a:xfrm>
            <a:off x="10893767" y="1255256"/>
            <a:ext cx="1276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预测层</a:t>
            </a:r>
            <a:r>
              <a:rPr lang="zh-CN" altLang="en-US" sz="2000" b="1" dirty="0">
                <a:solidFill>
                  <a:srgbClr val="2D58B9"/>
                </a:solidFill>
                <a:latin typeface="微软雅黑" panose="020B0503020204020204" charset="-122"/>
                <a:ea typeface="微软雅黑" panose="020B0503020204020204" charset="-122"/>
              </a:rPr>
              <a:t>计算最终结果</a:t>
            </a:r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0E9051E3-14D2-2934-98E4-EE0D9B322E8F}"/>
              </a:ext>
            </a:extLst>
          </p:cNvPr>
          <p:cNvSpPr/>
          <p:nvPr/>
        </p:nvSpPr>
        <p:spPr>
          <a:xfrm rot="5400000">
            <a:off x="10515936" y="1424609"/>
            <a:ext cx="234318" cy="6127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33" grpId="0"/>
      <p:bldP spid="34" grpId="0" animBg="1"/>
      <p:bldP spid="36" grpId="0"/>
      <p:bldP spid="37" grpId="0" animBg="1"/>
      <p:bldP spid="39" grpId="0"/>
      <p:bldP spid="40" grpId="0" animBg="1"/>
      <p:bldP spid="42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ChatGLM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技术</a:t>
            </a:r>
          </a:p>
        </p:txBody>
      </p: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F2E7A859-DCDE-A4C1-EC6E-7FA953DDC744}"/>
              </a:ext>
            </a:extLst>
          </p:cNvPr>
          <p:cNvGrpSpPr/>
          <p:nvPr/>
        </p:nvGrpSpPr>
        <p:grpSpPr>
          <a:xfrm>
            <a:off x="3219330" y="865257"/>
            <a:ext cx="6089957" cy="5534596"/>
            <a:chOff x="3219330" y="865257"/>
            <a:chExt cx="6089957" cy="5534596"/>
          </a:xfrm>
        </p:grpSpPr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5EAC5ECA-FAA3-BE1F-F65D-B0CEC69E13FA}"/>
                </a:ext>
              </a:extLst>
            </p:cNvPr>
            <p:cNvGrpSpPr/>
            <p:nvPr/>
          </p:nvGrpSpPr>
          <p:grpSpPr>
            <a:xfrm>
              <a:off x="3219330" y="865257"/>
              <a:ext cx="5387029" cy="5534596"/>
              <a:chOff x="3219330" y="865257"/>
              <a:chExt cx="5387029" cy="553459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353937A-BE57-0705-F0A4-2C991D97D265}"/>
                  </a:ext>
                </a:extLst>
              </p:cNvPr>
              <p:cNvSpPr/>
              <p:nvPr/>
            </p:nvSpPr>
            <p:spPr>
              <a:xfrm>
                <a:off x="3248146" y="1041640"/>
                <a:ext cx="5358213" cy="53582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F0864C4-649E-765D-71C7-369BB7EDB99F}"/>
                  </a:ext>
                </a:extLst>
              </p:cNvPr>
              <p:cNvSpPr txBox="1"/>
              <p:nvPr/>
            </p:nvSpPr>
            <p:spPr>
              <a:xfrm rot="1971096">
                <a:off x="4264393" y="3138936"/>
                <a:ext cx="346096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 b="1" dirty="0">
                    <a:solidFill>
                      <a:srgbClr val="226CC1"/>
                    </a:solidFill>
                  </a:rPr>
                  <a:t>ChatGLM</a:t>
                </a:r>
                <a:endParaRPr lang="zh-CN" altLang="en-US" sz="6600" b="1" dirty="0">
                  <a:solidFill>
                    <a:srgbClr val="226CC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AD70CE8-33E3-29EB-0DCE-F8642D6D5607}"/>
                  </a:ext>
                </a:extLst>
              </p:cNvPr>
              <p:cNvSpPr txBox="1"/>
              <p:nvPr/>
            </p:nvSpPr>
            <p:spPr>
              <a:xfrm rot="18253900">
                <a:off x="5783160" y="2178520"/>
                <a:ext cx="28972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本地知识库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9684E69-9D51-EE9D-7338-339490EB89F7}"/>
                  </a:ext>
                </a:extLst>
              </p:cNvPr>
              <p:cNvSpPr txBox="1"/>
              <p:nvPr/>
            </p:nvSpPr>
            <p:spPr>
              <a:xfrm rot="2003747">
                <a:off x="4172966" y="1913611"/>
                <a:ext cx="16322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46500"/>
                    </a:solidFill>
                    <a:latin typeface="+mj-lt"/>
                    <a:ea typeface="仿宋" panose="02010609060101010101" pitchFamily="49" charset="-122"/>
                  </a:rPr>
                  <a:t>Faiss</a:t>
                </a:r>
                <a:r>
                  <a:rPr lang="zh-CN" altLang="en-US" sz="2800" b="1" dirty="0">
                    <a:solidFill>
                      <a:srgbClr val="0465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搜索</a:t>
                </a: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490897B-3465-BCED-980A-789D2DD2158F}"/>
                  </a:ext>
                </a:extLst>
              </p:cNvPr>
              <p:cNvSpPr txBox="1"/>
              <p:nvPr/>
            </p:nvSpPr>
            <p:spPr>
              <a:xfrm rot="2002528">
                <a:off x="3648337" y="3365038"/>
                <a:ext cx="17305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E6AF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文本切分</a:t>
                </a: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27ACDAB-D82F-076C-5BAB-DCFD95274F1D}"/>
                  </a:ext>
                </a:extLst>
              </p:cNvPr>
              <p:cNvSpPr txBox="1"/>
              <p:nvPr/>
            </p:nvSpPr>
            <p:spPr>
              <a:xfrm rot="2102549">
                <a:off x="5363940" y="2774343"/>
                <a:ext cx="1173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文字识别</a:t>
                </a: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740F713-EE01-AD70-97F7-B0693741B145}"/>
                  </a:ext>
                </a:extLst>
              </p:cNvPr>
              <p:cNvSpPr txBox="1"/>
              <p:nvPr/>
            </p:nvSpPr>
            <p:spPr>
              <a:xfrm rot="2015792">
                <a:off x="4777170" y="4133766"/>
                <a:ext cx="18414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4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LangChain</a:t>
                </a:r>
                <a:endParaRPr lang="zh-CN" altLang="en-US" sz="2400" b="1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1DFE211-870D-AE37-BC28-579BB3822E81}"/>
                  </a:ext>
                </a:extLst>
              </p:cNvPr>
              <p:cNvSpPr txBox="1"/>
              <p:nvPr/>
            </p:nvSpPr>
            <p:spPr>
              <a:xfrm rot="2080061">
                <a:off x="3256214" y="3516998"/>
                <a:ext cx="1118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C89576"/>
                    </a:solidFill>
                    <a:latin typeface="+mj-lt"/>
                    <a:ea typeface="仿宋" panose="02010609060101010101" pitchFamily="49" charset="-122"/>
                  </a:rPr>
                  <a:t>HTML</a:t>
                </a:r>
                <a:endParaRPr lang="zh-CN" altLang="en-US" sz="2400" b="1" dirty="0">
                  <a:solidFill>
                    <a:srgbClr val="C89576"/>
                  </a:solidFill>
                  <a:latin typeface="+mj-lt"/>
                  <a:ea typeface="仿宋" panose="02010609060101010101" pitchFamily="49" charset="-122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816817AF-366C-B940-68F7-F252E6BA16C7}"/>
                  </a:ext>
                </a:extLst>
              </p:cNvPr>
              <p:cNvSpPr txBox="1"/>
              <p:nvPr/>
            </p:nvSpPr>
            <p:spPr>
              <a:xfrm rot="2143633">
                <a:off x="4938086" y="1929881"/>
                <a:ext cx="34609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rgbClr val="226CC1"/>
                    </a:solidFill>
                  </a:rPr>
                  <a:t>ChatGLM</a:t>
                </a:r>
                <a:endParaRPr lang="zh-CN" altLang="en-US" sz="4000" b="1" dirty="0">
                  <a:solidFill>
                    <a:srgbClr val="226CC1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F789AC5-84C6-6A38-DA0E-4C95A83288DB}"/>
                  </a:ext>
                </a:extLst>
              </p:cNvPr>
              <p:cNvSpPr txBox="1"/>
              <p:nvPr/>
            </p:nvSpPr>
            <p:spPr>
              <a:xfrm rot="18169122">
                <a:off x="3132023" y="2270851"/>
                <a:ext cx="1512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本地知识库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7D7D553-E19D-C3D5-85B8-F2E4787543C1}"/>
                  </a:ext>
                </a:extLst>
              </p:cNvPr>
              <p:cNvSpPr txBox="1"/>
              <p:nvPr/>
            </p:nvSpPr>
            <p:spPr>
              <a:xfrm rot="2030533">
                <a:off x="6567172" y="3882648"/>
                <a:ext cx="17305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E6AF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文本切分</a:t>
                </a: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5EAFA06E-4E1F-02AA-7DE5-5C3D3E8C5AB1}"/>
                  </a:ext>
                </a:extLst>
              </p:cNvPr>
              <p:cNvSpPr txBox="1"/>
              <p:nvPr/>
            </p:nvSpPr>
            <p:spPr>
              <a:xfrm rot="2052100">
                <a:off x="5671246" y="2671592"/>
                <a:ext cx="18414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4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LangChain</a:t>
                </a:r>
                <a:endParaRPr lang="zh-CN" altLang="en-US" sz="1600" b="1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149CBCE4-59CE-5532-76E4-6543CD242DCB}"/>
                  </a:ext>
                </a:extLst>
              </p:cNvPr>
              <p:cNvSpPr txBox="1"/>
              <p:nvPr/>
            </p:nvSpPr>
            <p:spPr>
              <a:xfrm rot="18409942">
                <a:off x="4549329" y="1239993"/>
                <a:ext cx="11188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C89576"/>
                    </a:solidFill>
                    <a:latin typeface="+mj-lt"/>
                    <a:ea typeface="仿宋" panose="02010609060101010101" pitchFamily="49" charset="-122"/>
                  </a:rPr>
                  <a:t>HTML</a:t>
                </a:r>
                <a:endParaRPr lang="zh-CN" altLang="en-US" b="1" dirty="0">
                  <a:solidFill>
                    <a:srgbClr val="C89576"/>
                  </a:solidFill>
                  <a:latin typeface="+mj-lt"/>
                  <a:ea typeface="仿宋" panose="02010609060101010101" pitchFamily="49" charset="-122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2F1630A-CB1B-8471-995B-2B254BEA2A1C}"/>
                  </a:ext>
                </a:extLst>
              </p:cNvPr>
              <p:cNvSpPr txBox="1"/>
              <p:nvPr/>
            </p:nvSpPr>
            <p:spPr>
              <a:xfrm rot="18219343">
                <a:off x="6609236" y="2675836"/>
                <a:ext cx="1778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人机交互</a:t>
                </a: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B910F4-9418-C74C-76E6-F253058142A8}"/>
                  </a:ext>
                </a:extLst>
              </p:cNvPr>
              <p:cNvSpPr txBox="1"/>
              <p:nvPr/>
            </p:nvSpPr>
            <p:spPr>
              <a:xfrm rot="2050043">
                <a:off x="5890411" y="1491478"/>
                <a:ext cx="17780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人机交互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DD6B8EB-E741-4E27-B391-49DF167CA6D6}"/>
                  </a:ext>
                </a:extLst>
              </p:cNvPr>
              <p:cNvSpPr txBox="1"/>
              <p:nvPr/>
            </p:nvSpPr>
            <p:spPr>
              <a:xfrm rot="2030533">
                <a:off x="4926858" y="1874803"/>
                <a:ext cx="1143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E6AF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文本切分</a:t>
                </a: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199EB47-00CC-EAE9-333F-2CB5852FF76E}"/>
                  </a:ext>
                </a:extLst>
              </p:cNvPr>
              <p:cNvSpPr txBox="1"/>
              <p:nvPr/>
            </p:nvSpPr>
            <p:spPr>
              <a:xfrm rot="1905923">
                <a:off x="3716929" y="5523973"/>
                <a:ext cx="28972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本地知识库</a:t>
                </a: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CFCBB800-7053-3E6F-6BD3-53292981BAB9}"/>
                  </a:ext>
                </a:extLst>
              </p:cNvPr>
              <p:cNvSpPr txBox="1"/>
              <p:nvPr/>
            </p:nvSpPr>
            <p:spPr>
              <a:xfrm rot="18249287">
                <a:off x="3717930" y="2445327"/>
                <a:ext cx="1173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文字识别</a:t>
                </a: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D3E63A7-D96C-858F-05AA-8FE0286908D9}"/>
                  </a:ext>
                </a:extLst>
              </p:cNvPr>
              <p:cNvSpPr txBox="1"/>
              <p:nvPr/>
            </p:nvSpPr>
            <p:spPr>
              <a:xfrm rot="1935492">
                <a:off x="7398293" y="4630814"/>
                <a:ext cx="11188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89576"/>
                    </a:solidFill>
                    <a:latin typeface="+mj-lt"/>
                    <a:ea typeface="仿宋" panose="02010609060101010101" pitchFamily="49" charset="-122"/>
                  </a:rPr>
                  <a:t>HTML</a:t>
                </a:r>
                <a:endParaRPr lang="zh-CN" altLang="en-US" sz="2000" b="1" dirty="0">
                  <a:solidFill>
                    <a:srgbClr val="C89576"/>
                  </a:solidFill>
                  <a:latin typeface="+mj-lt"/>
                  <a:ea typeface="仿宋" panose="02010609060101010101" pitchFamily="49" charset="-122"/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8007473-E4A3-18C4-DD83-84E4B2D6CFBF}"/>
                  </a:ext>
                </a:extLst>
              </p:cNvPr>
              <p:cNvSpPr txBox="1"/>
              <p:nvPr/>
            </p:nvSpPr>
            <p:spPr>
              <a:xfrm rot="2050043">
                <a:off x="4025478" y="4192151"/>
                <a:ext cx="1778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人机交互</a:t>
                </a:r>
                <a:endParaRPr lang="zh-CN" altLang="en-US" sz="2400" b="1" dirty="0">
                  <a:solidFill>
                    <a:srgbClr val="71A1D5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C7C40ED8-BF1F-453E-3E4D-8AE5E15D80A6}"/>
                  </a:ext>
                </a:extLst>
              </p:cNvPr>
              <p:cNvSpPr txBox="1"/>
              <p:nvPr/>
            </p:nvSpPr>
            <p:spPr>
              <a:xfrm rot="18291099">
                <a:off x="6469732" y="5172732"/>
                <a:ext cx="16322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46500"/>
                    </a:solidFill>
                    <a:latin typeface="+mj-lt"/>
                    <a:ea typeface="仿宋" panose="02010609060101010101" pitchFamily="49" charset="-122"/>
                  </a:rPr>
                  <a:t>Faiss</a:t>
                </a:r>
                <a:r>
                  <a:rPr lang="zh-CN" altLang="en-US" sz="2800" b="1" dirty="0">
                    <a:solidFill>
                      <a:srgbClr val="0465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搜索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1C186B5-B609-81F1-4F69-8F5ECEDF723D}"/>
                  </a:ext>
                </a:extLst>
              </p:cNvPr>
              <p:cNvSpPr txBox="1"/>
              <p:nvPr/>
            </p:nvSpPr>
            <p:spPr>
              <a:xfrm rot="2002528">
                <a:off x="5312070" y="5019014"/>
                <a:ext cx="17305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E6AF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文本切分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4CD25BA2-1E9E-05E8-0EBD-761675937327}"/>
                  </a:ext>
                </a:extLst>
              </p:cNvPr>
              <p:cNvSpPr txBox="1"/>
              <p:nvPr/>
            </p:nvSpPr>
            <p:spPr>
              <a:xfrm rot="2172046">
                <a:off x="3407718" y="4220318"/>
                <a:ext cx="1512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本地知识库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4A627701-23B5-EFB4-EE26-06F92003A0E6}"/>
                  </a:ext>
                </a:extLst>
              </p:cNvPr>
              <p:cNvSpPr txBox="1"/>
              <p:nvPr/>
            </p:nvSpPr>
            <p:spPr>
              <a:xfrm rot="2102549">
                <a:off x="6097594" y="4790156"/>
                <a:ext cx="12809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71A1D5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文字识别</a:t>
                </a: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ED60968F-6F69-3E39-7F88-58AF7ED387BE}"/>
                  </a:ext>
                </a:extLst>
              </p:cNvPr>
              <p:cNvSpPr txBox="1"/>
              <p:nvPr/>
            </p:nvSpPr>
            <p:spPr>
              <a:xfrm rot="2003747">
                <a:off x="3219330" y="4605410"/>
                <a:ext cx="16322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46500"/>
                    </a:solidFill>
                    <a:latin typeface="+mj-lt"/>
                    <a:ea typeface="仿宋" panose="02010609060101010101" pitchFamily="49" charset="-122"/>
                  </a:rPr>
                  <a:t>Faiss</a:t>
                </a:r>
                <a:r>
                  <a:rPr lang="zh-CN" altLang="en-US" sz="2000" b="1" dirty="0">
                    <a:solidFill>
                      <a:srgbClr val="0465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搜索</a:t>
                </a: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85E9DD6-6052-886B-2C39-CC7C6D160A81}"/>
                </a:ext>
              </a:extLst>
            </p:cNvPr>
            <p:cNvSpPr txBox="1"/>
            <p:nvPr/>
          </p:nvSpPr>
          <p:spPr>
            <a:xfrm rot="2003747">
              <a:off x="7281223" y="3782682"/>
              <a:ext cx="163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46500"/>
                  </a:solidFill>
                  <a:latin typeface="+mj-lt"/>
                  <a:ea typeface="仿宋" panose="02010609060101010101" pitchFamily="49" charset="-122"/>
                </a:rPr>
                <a:t>Faiss</a:t>
              </a:r>
              <a:r>
                <a:rPr lang="zh-CN" altLang="en-US" sz="2400" b="1" dirty="0">
                  <a:solidFill>
                    <a:srgbClr val="0465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搜索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60C6125-CF6C-9294-973A-23D820905D2F}"/>
                </a:ext>
              </a:extLst>
            </p:cNvPr>
            <p:cNvSpPr txBox="1"/>
            <p:nvPr/>
          </p:nvSpPr>
          <p:spPr>
            <a:xfrm rot="1963779">
              <a:off x="7467865" y="3588868"/>
              <a:ext cx="18414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LangChain</a:t>
              </a:r>
              <a:endParaRPr lang="zh-CN" altLang="en-US" b="1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0822DC5-033E-0BCE-D06E-C34AAD00B070}"/>
                </a:ext>
              </a:extLst>
            </p:cNvPr>
            <p:cNvSpPr txBox="1"/>
            <p:nvPr/>
          </p:nvSpPr>
          <p:spPr>
            <a:xfrm rot="1935492">
              <a:off x="7762142" y="3014616"/>
              <a:ext cx="11188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C89576"/>
                  </a:solidFill>
                  <a:latin typeface="+mj-lt"/>
                  <a:ea typeface="仿宋" panose="02010609060101010101" pitchFamily="49" charset="-122"/>
                </a:rPr>
                <a:t>HTML</a:t>
              </a:r>
              <a:endParaRPr lang="zh-CN" altLang="en-US" sz="2000" b="1" dirty="0">
                <a:solidFill>
                  <a:srgbClr val="C89576"/>
                </a:solidFill>
                <a:latin typeface="+mj-lt"/>
                <a:ea typeface="仿宋" panose="02010609060101010101" pitchFamily="49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C6D3BD0-A1BA-FD9C-6358-0CC714A4F96A}"/>
                </a:ext>
              </a:extLst>
            </p:cNvPr>
            <p:cNvSpPr txBox="1"/>
            <p:nvPr/>
          </p:nvSpPr>
          <p:spPr>
            <a:xfrm rot="1946588">
              <a:off x="4510208" y="5488403"/>
              <a:ext cx="34609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226CC1"/>
                  </a:solidFill>
                </a:rPr>
                <a:t>ChatGLM</a:t>
              </a:r>
              <a:endParaRPr lang="zh-CN" altLang="en-US" sz="4000" b="1" dirty="0">
                <a:solidFill>
                  <a:srgbClr val="226CC1"/>
                </a:solidFill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59E7513-D133-098B-A679-958763DADE0B}"/>
                </a:ext>
              </a:extLst>
            </p:cNvPr>
            <p:cNvSpPr txBox="1"/>
            <p:nvPr/>
          </p:nvSpPr>
          <p:spPr>
            <a:xfrm rot="2001993">
              <a:off x="7519816" y="4362806"/>
              <a:ext cx="11735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71A1D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文字识别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E61A1E1-7647-A108-F73A-6A2DBFFA9ABD}"/>
              </a:ext>
            </a:extLst>
          </p:cNvPr>
          <p:cNvGrpSpPr/>
          <p:nvPr/>
        </p:nvGrpSpPr>
        <p:grpSpPr>
          <a:xfrm>
            <a:off x="646877" y="1727141"/>
            <a:ext cx="3818255" cy="2165350"/>
            <a:chOff x="649" y="3288"/>
            <a:chExt cx="6013" cy="3410"/>
          </a:xfrm>
        </p:grpSpPr>
        <p:cxnSp>
          <p:nvCxnSpPr>
            <p:cNvPr id="1025" name="肘形连接符 12">
              <a:extLst>
                <a:ext uri="{FF2B5EF4-FFF2-40B4-BE49-F238E27FC236}">
                  <a16:creationId xmlns:a16="http://schemas.microsoft.com/office/drawing/2014/main" id="{F0BE68FF-00F6-13EB-24F1-C70108FFF0DC}"/>
                </a:ext>
              </a:extLst>
            </p:cNvPr>
            <p:cNvCxnSpPr>
              <a:cxnSpLocks/>
              <a:endCxn id="1027" idx="3"/>
            </p:cNvCxnSpPr>
            <p:nvPr/>
          </p:nvCxnSpPr>
          <p:spPr>
            <a:xfrm rot="10800000">
              <a:off x="4663" y="3845"/>
              <a:ext cx="1999" cy="1603"/>
            </a:xfrm>
            <a:prstGeom prst="bentConnector3">
              <a:avLst>
                <a:gd name="adj1" fmla="val 50000"/>
              </a:avLst>
            </a:prstGeom>
            <a:ln w="2222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文本框 9">
              <a:extLst>
                <a:ext uri="{FF2B5EF4-FFF2-40B4-BE49-F238E27FC236}">
                  <a16:creationId xmlns:a16="http://schemas.microsoft.com/office/drawing/2014/main" id="{00A76A2F-DAB4-3651-73F4-A1A50AAF81F8}"/>
                </a:ext>
              </a:extLst>
            </p:cNvPr>
            <p:cNvSpPr txBox="1"/>
            <p:nvPr/>
          </p:nvSpPr>
          <p:spPr>
            <a:xfrm>
              <a:off x="649" y="3288"/>
              <a:ext cx="401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</a:t>
              </a:r>
              <a:r>
                <a:rPr lang="en-US" altLang="zh-CN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hatGLM</a:t>
              </a:r>
              <a:endPara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28" name="文本框 19">
              <a:extLst>
                <a:ext uri="{FF2B5EF4-FFF2-40B4-BE49-F238E27FC236}">
                  <a16:creationId xmlns:a16="http://schemas.microsoft.com/office/drawing/2014/main" id="{B6261DBF-0735-AE8B-C49C-8953A9E871FF}"/>
                </a:ext>
              </a:extLst>
            </p:cNvPr>
            <p:cNvSpPr txBox="1"/>
            <p:nvPr/>
          </p:nvSpPr>
          <p:spPr>
            <a:xfrm>
              <a:off x="751" y="5099"/>
              <a:ext cx="3510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课程总结</a:t>
              </a: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课程知识点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多轮对话</a:t>
              </a:r>
            </a:p>
          </p:txBody>
        </p:sp>
        <p:sp>
          <p:nvSpPr>
            <p:cNvPr id="1031" name="文本框 22">
              <a:extLst>
                <a:ext uri="{FF2B5EF4-FFF2-40B4-BE49-F238E27FC236}">
                  <a16:creationId xmlns:a16="http://schemas.microsoft.com/office/drawing/2014/main" id="{F458BD6A-3CB9-A9C1-F2AD-835BD75E96B8}"/>
                </a:ext>
              </a:extLst>
            </p:cNvPr>
            <p:cNvSpPr txBox="1"/>
            <p:nvPr/>
          </p:nvSpPr>
          <p:spPr>
            <a:xfrm>
              <a:off x="845" y="4350"/>
              <a:ext cx="243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1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概括内容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F8463B0-76CF-354A-98D0-CCCF0DE488D5}"/>
              </a:ext>
            </a:extLst>
          </p:cNvPr>
          <p:cNvGrpSpPr/>
          <p:nvPr/>
        </p:nvGrpSpPr>
        <p:grpSpPr>
          <a:xfrm>
            <a:off x="7712882" y="820114"/>
            <a:ext cx="4479290" cy="2106295"/>
            <a:chOff x="11932" y="1489"/>
            <a:chExt cx="7054" cy="3317"/>
          </a:xfrm>
        </p:grpSpPr>
        <p:cxnSp>
          <p:nvCxnSpPr>
            <p:cNvPr id="116" name="肘形连接符 11">
              <a:extLst>
                <a:ext uri="{FF2B5EF4-FFF2-40B4-BE49-F238E27FC236}">
                  <a16:creationId xmlns:a16="http://schemas.microsoft.com/office/drawing/2014/main" id="{95A5C17F-8ECF-2EA7-0305-802655C92816}"/>
                </a:ext>
              </a:extLst>
            </p:cNvPr>
            <p:cNvCxnSpPr/>
            <p:nvPr/>
          </p:nvCxnSpPr>
          <p:spPr>
            <a:xfrm flipV="1">
              <a:off x="11932" y="2015"/>
              <a:ext cx="1650" cy="1103"/>
            </a:xfrm>
            <a:prstGeom prst="bentConnector3">
              <a:avLst>
                <a:gd name="adj1" fmla="val -606"/>
              </a:avLst>
            </a:prstGeom>
            <a:ln w="2222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8">
              <a:extLst>
                <a:ext uri="{FF2B5EF4-FFF2-40B4-BE49-F238E27FC236}">
                  <a16:creationId xmlns:a16="http://schemas.microsoft.com/office/drawing/2014/main" id="{D085282D-65DF-A60A-B604-AEE1C475B34E}"/>
                </a:ext>
              </a:extLst>
            </p:cNvPr>
            <p:cNvSpPr txBox="1"/>
            <p:nvPr/>
          </p:nvSpPr>
          <p:spPr>
            <a:xfrm>
              <a:off x="13827" y="1489"/>
              <a:ext cx="515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本地知识库</a:t>
              </a:r>
              <a:endParaRPr lang="zh-C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27" name="文本框 16">
              <a:extLst>
                <a:ext uri="{FF2B5EF4-FFF2-40B4-BE49-F238E27FC236}">
                  <a16:creationId xmlns:a16="http://schemas.microsoft.com/office/drawing/2014/main" id="{B0B80DE1-8B7D-8BC9-9B86-19AAF3ED2C5F}"/>
                </a:ext>
              </a:extLst>
            </p:cNvPr>
            <p:cNvSpPr txBox="1"/>
            <p:nvPr/>
          </p:nvSpPr>
          <p:spPr>
            <a:xfrm>
              <a:off x="14072" y="3207"/>
              <a:ext cx="4117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授课课件</a:t>
              </a: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授课教师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练习题库</a:t>
              </a:r>
            </a:p>
          </p:txBody>
        </p:sp>
        <p:sp>
          <p:nvSpPr>
            <p:cNvPr id="1024" name="文本框 20">
              <a:extLst>
                <a:ext uri="{FF2B5EF4-FFF2-40B4-BE49-F238E27FC236}">
                  <a16:creationId xmlns:a16="http://schemas.microsoft.com/office/drawing/2014/main" id="{7B3DD05A-FF6D-59CB-51B5-D05785AA39A9}"/>
                </a:ext>
              </a:extLst>
            </p:cNvPr>
            <p:cNvSpPr txBox="1"/>
            <p:nvPr/>
          </p:nvSpPr>
          <p:spPr>
            <a:xfrm>
              <a:off x="13935" y="2551"/>
              <a:ext cx="2430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课程</a:t>
              </a:r>
              <a:r>
                <a:rPr lang="zh-CN" altLang="en-US" sz="2200" b="1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来源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04DE595-C45E-6A04-9312-4682FB221166}"/>
              </a:ext>
            </a:extLst>
          </p:cNvPr>
          <p:cNvGrpSpPr/>
          <p:nvPr/>
        </p:nvGrpSpPr>
        <p:grpSpPr>
          <a:xfrm>
            <a:off x="7468935" y="4601893"/>
            <a:ext cx="4307840" cy="2166620"/>
            <a:chOff x="11932" y="6767"/>
            <a:chExt cx="6784" cy="3412"/>
          </a:xfrm>
        </p:grpSpPr>
        <p:cxnSp>
          <p:nvCxnSpPr>
            <p:cNvPr id="110" name="肘形连接符 10">
              <a:extLst>
                <a:ext uri="{FF2B5EF4-FFF2-40B4-BE49-F238E27FC236}">
                  <a16:creationId xmlns:a16="http://schemas.microsoft.com/office/drawing/2014/main" id="{F90A7913-C6F6-3671-2E54-6069230D9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32" y="7496"/>
              <a:ext cx="2120" cy="1016"/>
            </a:xfrm>
            <a:prstGeom prst="bentConnector3">
              <a:avLst>
                <a:gd name="adj1" fmla="val 50000"/>
              </a:avLst>
            </a:prstGeom>
            <a:ln w="2222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7">
              <a:extLst>
                <a:ext uri="{FF2B5EF4-FFF2-40B4-BE49-F238E27FC236}">
                  <a16:creationId xmlns:a16="http://schemas.microsoft.com/office/drawing/2014/main" id="{0499AA12-83E8-E666-A662-E11552127FDD}"/>
                </a:ext>
              </a:extLst>
            </p:cNvPr>
            <p:cNvSpPr txBox="1"/>
            <p:nvPr/>
          </p:nvSpPr>
          <p:spPr>
            <a:xfrm>
              <a:off x="14249" y="6767"/>
              <a:ext cx="446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</a:t>
              </a:r>
              <a:r>
                <a:rPr lang="en-US" altLang="zh-CN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aiss</a:t>
              </a:r>
              <a:r>
                <a:rPr lang="zh-CN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搜索</a:t>
              </a:r>
            </a:p>
          </p:txBody>
        </p:sp>
        <p:sp>
          <p:nvSpPr>
            <p:cNvPr id="112" name="文本框 18">
              <a:extLst>
                <a:ext uri="{FF2B5EF4-FFF2-40B4-BE49-F238E27FC236}">
                  <a16:creationId xmlns:a16="http://schemas.microsoft.com/office/drawing/2014/main" id="{EE6CBD80-95C3-8FE8-5845-7BEC209D8062}"/>
                </a:ext>
              </a:extLst>
            </p:cNvPr>
            <p:cNvSpPr txBox="1"/>
            <p:nvPr/>
          </p:nvSpPr>
          <p:spPr>
            <a:xfrm>
              <a:off x="14476" y="8580"/>
              <a:ext cx="1890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图片</a:t>
              </a: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视频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>
                <a:buFont typeface="Wingdings" panose="05000000000000000000" charset="0"/>
                <a:buChar char="l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文本</a:t>
              </a:r>
            </a:p>
          </p:txBody>
        </p:sp>
        <p:sp>
          <p:nvSpPr>
            <p:cNvPr id="115" name="文本框 21">
              <a:extLst>
                <a:ext uri="{FF2B5EF4-FFF2-40B4-BE49-F238E27FC236}">
                  <a16:creationId xmlns:a16="http://schemas.microsoft.com/office/drawing/2014/main" id="{FC4D1061-BD97-DCD3-E571-2BEFA5EC33E4}"/>
                </a:ext>
              </a:extLst>
            </p:cNvPr>
            <p:cNvSpPr txBox="1"/>
            <p:nvPr/>
          </p:nvSpPr>
          <p:spPr>
            <a:xfrm>
              <a:off x="14441" y="7880"/>
              <a:ext cx="243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1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使用对象</a:t>
              </a:r>
            </a:p>
          </p:txBody>
        </p:sp>
      </p:grp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11299177-29AB-F36C-4D6E-2C1468F03BFC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9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85115" y="2089785"/>
            <a:ext cx="11576685" cy="3234690"/>
            <a:chOff x="7402" y="4589"/>
            <a:chExt cx="11401" cy="3048"/>
          </a:xfrm>
        </p:grpSpPr>
        <p:sp>
          <p:nvSpPr>
            <p:cNvPr id="38" name="矩形 37"/>
            <p:cNvSpPr/>
            <p:nvPr>
              <p:custDataLst>
                <p:tags r:id="rId2"/>
              </p:custDataLst>
            </p:nvPr>
          </p:nvSpPr>
          <p:spPr>
            <a:xfrm>
              <a:off x="7423" y="4617"/>
              <a:ext cx="11380" cy="3020"/>
            </a:xfrm>
            <a:prstGeom prst="rect">
              <a:avLst/>
            </a:prstGeom>
            <a:solidFill>
              <a:schemeClr val="bg1"/>
            </a:solidFill>
            <a:ln w="31750" cmpd="sng">
              <a:solidFill>
                <a:srgbClr val="FC707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 descr="C:/Users/11595/Desktop/4.png4"/>
            <p:cNvPicPr>
              <a:picLocks noChangeAspect="1"/>
            </p:cNvPicPr>
            <p:nvPr/>
          </p:nvPicPr>
          <p:blipFill>
            <a:blip r:embed="rId4"/>
            <a:srcRect l="11037" t="23" r="11037" b="-23"/>
            <a:stretch>
              <a:fillRect/>
            </a:stretch>
          </p:blipFill>
          <p:spPr>
            <a:xfrm>
              <a:off x="9153" y="5190"/>
              <a:ext cx="3338" cy="2179"/>
            </a:xfrm>
            <a:prstGeom prst="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olid"/>
            </a:ln>
            <a:effectLst>
              <a:outerShdw blurRad="241300" dist="76200" dir="5400000" algn="t" rotWithShape="0">
                <a:prstClr val="black">
                  <a:alpha val="46000"/>
                </a:prstClr>
              </a:outerShdw>
            </a:effectLst>
          </p:spPr>
        </p:pic>
        <p:pic>
          <p:nvPicPr>
            <p:cNvPr id="46" name="图片 45" descr="C:/Users/11595/Desktop/5.png5"/>
            <p:cNvPicPr>
              <a:picLocks noChangeAspect="1"/>
            </p:cNvPicPr>
            <p:nvPr/>
          </p:nvPicPr>
          <p:blipFill>
            <a:blip r:embed="rId5"/>
            <a:srcRect l="10184" r="10184"/>
            <a:stretch>
              <a:fillRect/>
            </a:stretch>
          </p:blipFill>
          <p:spPr>
            <a:xfrm>
              <a:off x="14019" y="5190"/>
              <a:ext cx="3397" cy="2170"/>
            </a:xfrm>
            <a:prstGeom prst="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olid"/>
            </a:ln>
            <a:effectLst>
              <a:outerShdw blurRad="241300" dist="76200" dir="5400000" algn="t" rotWithShape="0">
                <a:prstClr val="black">
                  <a:alpha val="46000"/>
                </a:prstClr>
              </a:outerShdw>
            </a:effectLst>
          </p:spPr>
        </p:pic>
        <p:sp>
          <p:nvSpPr>
            <p:cNvPr id="48" name="文本框 47"/>
            <p:cNvSpPr txBox="1"/>
            <p:nvPr/>
          </p:nvSpPr>
          <p:spPr>
            <a:xfrm>
              <a:off x="7402" y="4589"/>
              <a:ext cx="3756" cy="6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algn="l"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8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多维度检索功能：</a:t>
              </a:r>
            </a:p>
          </p:txBody>
        </p:sp>
      </p:grpSp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交互模块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用户端界面展示</a:t>
            </a:r>
          </a:p>
        </p:txBody>
      </p:sp>
      <p:sp>
        <p:nvSpPr>
          <p:cNvPr id="1032" name="文本框 1031"/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noProof="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68425" y="1062355"/>
            <a:ext cx="9911242" cy="5475208"/>
            <a:chOff x="167" y="7118"/>
            <a:chExt cx="6921" cy="3631"/>
          </a:xfrm>
        </p:grpSpPr>
        <p:sp>
          <p:nvSpPr>
            <p:cNvPr id="20" name="矩形 19"/>
            <p:cNvSpPr/>
            <p:nvPr/>
          </p:nvSpPr>
          <p:spPr>
            <a:xfrm>
              <a:off x="167" y="7128"/>
              <a:ext cx="6921" cy="36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 descr="C:/Users/11595/Desktop/1.png1"/>
            <p:cNvPicPr>
              <a:picLocks noChangeAspect="1"/>
            </p:cNvPicPr>
            <p:nvPr/>
          </p:nvPicPr>
          <p:blipFill>
            <a:blip r:embed="rId7"/>
            <a:srcRect l="662" t="-17" r="662" b="17"/>
            <a:stretch>
              <a:fillRect/>
            </a:stretch>
          </p:blipFill>
          <p:spPr>
            <a:xfrm>
              <a:off x="697" y="7557"/>
              <a:ext cx="5754" cy="2945"/>
            </a:xfrm>
            <a:prstGeom prst="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olid"/>
            </a:ln>
            <a:effectLst>
              <a:outerShdw blurRad="241300" dist="76200" dir="5400000" algn="t" rotWithShape="0">
                <a:prstClr val="black">
                  <a:alpha val="46000"/>
                </a:prstClr>
              </a:outerShdw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213" y="7118"/>
              <a:ext cx="5846" cy="6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邮箱注册界面：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29946" y="1127377"/>
            <a:ext cx="7188200" cy="5189220"/>
            <a:chOff x="156" y="1464"/>
            <a:chExt cx="6914" cy="5322"/>
          </a:xfrm>
        </p:grpSpPr>
        <p:sp>
          <p:nvSpPr>
            <p:cNvPr id="5" name="矩形 4"/>
            <p:cNvSpPr/>
            <p:nvPr/>
          </p:nvSpPr>
          <p:spPr>
            <a:xfrm>
              <a:off x="156" y="1482"/>
              <a:ext cx="6914" cy="53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C:/Users/11595/Desktop/2.png2"/>
            <p:cNvPicPr>
              <a:picLocks noChangeAspect="1"/>
            </p:cNvPicPr>
            <p:nvPr/>
          </p:nvPicPr>
          <p:blipFill>
            <a:blip r:embed="rId8"/>
            <a:srcRect l="8" t="18581" r="-8" b="18581"/>
            <a:stretch>
              <a:fillRect/>
            </a:stretch>
          </p:blipFill>
          <p:spPr>
            <a:xfrm>
              <a:off x="565" y="4451"/>
              <a:ext cx="6095" cy="2172"/>
            </a:xfrm>
            <a:prstGeom prst="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olid"/>
            </a:ln>
            <a:effectLst>
              <a:outerShdw blurRad="241300" dist="76200" dir="5400000" algn="t" rotWithShape="0">
                <a:prstClr val="black">
                  <a:alpha val="46000"/>
                </a:prstClr>
              </a:outerShdw>
            </a:effectLst>
          </p:spPr>
        </p:pic>
        <p:pic>
          <p:nvPicPr>
            <p:cNvPr id="9" name="图片 8" descr="C:/Users/11595/Desktop/3.png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/>
            <a:srcRect l="-12" t="3047" r="12" b="3047"/>
            <a:stretch>
              <a:fillRect/>
            </a:stretch>
          </p:blipFill>
          <p:spPr>
            <a:xfrm>
              <a:off x="1568" y="2015"/>
              <a:ext cx="4316" cy="2298"/>
            </a:xfrm>
            <a:prstGeom prst="rect">
              <a:avLst/>
            </a:prstGeom>
            <a:ln w="12700" cmpd="sng">
              <a:solidFill>
                <a:schemeClr val="bg2">
                  <a:lumMod val="75000"/>
                </a:schemeClr>
              </a:solidFill>
              <a:prstDash val="solid"/>
            </a:ln>
            <a:effectLst>
              <a:outerShdw blurRad="241300" dist="76200" dir="5400000" algn="t" rotWithShape="0">
                <a:prstClr val="black">
                  <a:alpha val="46000"/>
                </a:prst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223" y="1464"/>
              <a:ext cx="3908" cy="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sz="24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账号登录功能：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交互模块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用户端界面展示</a:t>
            </a:r>
          </a:p>
        </p:txBody>
      </p:sp>
      <p:sp>
        <p:nvSpPr>
          <p:cNvPr id="1032" name="文本框 1031"/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noProof="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ADB5419-EAA1-68D9-9DB0-933F8B4C62BE}"/>
              </a:ext>
            </a:extLst>
          </p:cNvPr>
          <p:cNvGrpSpPr/>
          <p:nvPr/>
        </p:nvGrpSpPr>
        <p:grpSpPr>
          <a:xfrm>
            <a:off x="1886120" y="968284"/>
            <a:ext cx="8419759" cy="4803192"/>
            <a:chOff x="1961515" y="1005332"/>
            <a:chExt cx="8419759" cy="4803192"/>
          </a:xfrm>
        </p:grpSpPr>
        <p:sp>
          <p:nvSpPr>
            <p:cNvPr id="53" name="文本框 52"/>
            <p:cNvSpPr txBox="1"/>
            <p:nvPr/>
          </p:nvSpPr>
          <p:spPr>
            <a:xfrm>
              <a:off x="1961515" y="1005332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课程问答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t="1" r="982" b="1827"/>
            <a:stretch/>
          </p:blipFill>
          <p:spPr>
            <a:xfrm>
              <a:off x="2075816" y="1433957"/>
              <a:ext cx="8305458" cy="4374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C0966CC-6AD5-3AF0-D2EE-00F2B7A7D503}"/>
              </a:ext>
            </a:extLst>
          </p:cNvPr>
          <p:cNvGrpSpPr/>
          <p:nvPr/>
        </p:nvGrpSpPr>
        <p:grpSpPr>
          <a:xfrm>
            <a:off x="1886120" y="968284"/>
            <a:ext cx="5897936" cy="4988560"/>
            <a:chOff x="674052" y="3052286"/>
            <a:chExt cx="5897936" cy="4988560"/>
          </a:xfrm>
        </p:grpSpPr>
        <p:sp>
          <p:nvSpPr>
            <p:cNvPr id="4" name="文本框 3"/>
            <p:cNvSpPr txBox="1"/>
            <p:nvPr/>
          </p:nvSpPr>
          <p:spPr>
            <a:xfrm>
              <a:off x="674052" y="3052286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知识问答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r="29102" b="-1469"/>
            <a:stretch/>
          </p:blipFill>
          <p:spPr>
            <a:xfrm>
              <a:off x="736918" y="3565366"/>
              <a:ext cx="5835070" cy="44754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DD27602-0B66-C6EA-0B85-84D25501DA1F}"/>
              </a:ext>
            </a:extLst>
          </p:cNvPr>
          <p:cNvGrpSpPr/>
          <p:nvPr/>
        </p:nvGrpSpPr>
        <p:grpSpPr>
          <a:xfrm>
            <a:off x="1851769" y="971559"/>
            <a:ext cx="9484995" cy="5434330"/>
            <a:chOff x="1937385" y="1013737"/>
            <a:chExt cx="9484995" cy="543433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1D0A35B-D7AE-D6DE-BE3F-8504FC14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7385" y="1404262"/>
              <a:ext cx="9484995" cy="50438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578781E-C827-6296-8449-53BF3C28B5E8}"/>
                </a:ext>
              </a:extLst>
            </p:cNvPr>
            <p:cNvSpPr txBox="1"/>
            <p:nvPr/>
          </p:nvSpPr>
          <p:spPr>
            <a:xfrm>
              <a:off x="1969135" y="1013737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公开课视频信息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3AEB13-EAB0-F509-098D-B6A5A697786D}"/>
              </a:ext>
            </a:extLst>
          </p:cNvPr>
          <p:cNvGrpSpPr/>
          <p:nvPr/>
        </p:nvGrpSpPr>
        <p:grpSpPr>
          <a:xfrm>
            <a:off x="1890526" y="971722"/>
            <a:ext cx="9114790" cy="5250815"/>
            <a:chOff x="1969135" y="1013737"/>
            <a:chExt cx="9114790" cy="5250815"/>
          </a:xfrm>
        </p:grpSpPr>
        <p:sp>
          <p:nvSpPr>
            <p:cNvPr id="14" name="文本框 13"/>
            <p:cNvSpPr txBox="1"/>
            <p:nvPr/>
          </p:nvSpPr>
          <p:spPr>
            <a:xfrm>
              <a:off x="1969135" y="1013737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公开课评论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6930" y="1490622"/>
              <a:ext cx="8976995" cy="47739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交互模块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738044" y="2564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用户端界面展示</a:t>
            </a:r>
          </a:p>
        </p:txBody>
      </p:sp>
      <p:sp>
        <p:nvSpPr>
          <p:cNvPr id="1032" name="文本框 1031"/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noProof="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22C1D6-B872-5002-7072-83D94713A4B9}"/>
              </a:ext>
            </a:extLst>
          </p:cNvPr>
          <p:cNvGrpSpPr/>
          <p:nvPr/>
        </p:nvGrpSpPr>
        <p:grpSpPr>
          <a:xfrm>
            <a:off x="1673759" y="1003300"/>
            <a:ext cx="9867900" cy="5607685"/>
            <a:chOff x="452755" y="1003300"/>
            <a:chExt cx="9867900" cy="5607685"/>
          </a:xfrm>
        </p:grpSpPr>
        <p:sp>
          <p:nvSpPr>
            <p:cNvPr id="53" name="文本框 52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用户信息列表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675" y="1428115"/>
              <a:ext cx="9745980" cy="518287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53945D-28AA-8ED2-F138-E71AFFEFE5CE}"/>
              </a:ext>
            </a:extLst>
          </p:cNvPr>
          <p:cNvGrpSpPr/>
          <p:nvPr/>
        </p:nvGrpSpPr>
        <p:grpSpPr>
          <a:xfrm>
            <a:off x="1673759" y="1003300"/>
            <a:ext cx="9563100" cy="5447030"/>
            <a:chOff x="1955165" y="1013737"/>
            <a:chExt cx="9563100" cy="5447030"/>
          </a:xfrm>
        </p:grpSpPr>
        <p:sp>
          <p:nvSpPr>
            <p:cNvPr id="17" name="文本框 16"/>
            <p:cNvSpPr txBox="1"/>
            <p:nvPr/>
          </p:nvSpPr>
          <p:spPr>
            <a:xfrm>
              <a:off x="1955165" y="1013737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增加用户小组件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5815" y="1439822"/>
              <a:ext cx="9442450" cy="50209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A0790B-9659-CE31-3F86-8F17A27C3B2E}"/>
              </a:ext>
            </a:extLst>
          </p:cNvPr>
          <p:cNvGrpSpPr/>
          <p:nvPr/>
        </p:nvGrpSpPr>
        <p:grpSpPr>
          <a:xfrm>
            <a:off x="1673759" y="1003300"/>
            <a:ext cx="9969500" cy="5591175"/>
            <a:chOff x="452755" y="1003300"/>
            <a:chExt cx="9969500" cy="5591175"/>
          </a:xfrm>
        </p:grpSpPr>
        <p:sp>
          <p:nvSpPr>
            <p:cNvPr id="10" name="文本框 9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课堂列表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710" y="1371600"/>
              <a:ext cx="9821545" cy="5222875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E9C6DA-CF7E-6846-6CDD-914DE83D4683}"/>
              </a:ext>
            </a:extLst>
          </p:cNvPr>
          <p:cNvGrpSpPr/>
          <p:nvPr/>
        </p:nvGrpSpPr>
        <p:grpSpPr>
          <a:xfrm>
            <a:off x="1673759" y="1003300"/>
            <a:ext cx="8936990" cy="5100320"/>
            <a:chOff x="452755" y="1003300"/>
            <a:chExt cx="8936990" cy="5100320"/>
          </a:xfrm>
        </p:grpSpPr>
        <p:sp>
          <p:nvSpPr>
            <p:cNvPr id="13" name="文本框 12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章节列表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365" y="1515745"/>
              <a:ext cx="8628380" cy="458787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B1587A-500F-98A3-15A4-EEC79C6D4581}"/>
              </a:ext>
            </a:extLst>
          </p:cNvPr>
          <p:cNvGrpSpPr/>
          <p:nvPr/>
        </p:nvGrpSpPr>
        <p:grpSpPr>
          <a:xfrm>
            <a:off x="1673759" y="1003300"/>
            <a:ext cx="8792845" cy="5159375"/>
            <a:chOff x="452755" y="1003300"/>
            <a:chExt cx="8792845" cy="5159375"/>
          </a:xfrm>
        </p:grpSpPr>
        <p:sp>
          <p:nvSpPr>
            <p:cNvPr id="16" name="文本框 15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日志记录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960" y="1548765"/>
              <a:ext cx="8676640" cy="461391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8712C7-43C4-CE77-F105-7FE549F03A8C}"/>
              </a:ext>
            </a:extLst>
          </p:cNvPr>
          <p:cNvGrpSpPr/>
          <p:nvPr/>
        </p:nvGrpSpPr>
        <p:grpSpPr>
          <a:xfrm>
            <a:off x="1674394" y="1008300"/>
            <a:ext cx="8936355" cy="5260975"/>
            <a:chOff x="452755" y="1003300"/>
            <a:chExt cx="8936355" cy="5260975"/>
          </a:xfrm>
        </p:grpSpPr>
        <p:sp>
          <p:nvSpPr>
            <p:cNvPr id="22" name="文本框 21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用户课程列表</a:t>
              </a: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5620" y="1545590"/>
              <a:ext cx="8873490" cy="471868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A8033F-B574-F7C8-E44F-85312CD6889D}"/>
              </a:ext>
            </a:extLst>
          </p:cNvPr>
          <p:cNvGrpSpPr/>
          <p:nvPr/>
        </p:nvGrpSpPr>
        <p:grpSpPr>
          <a:xfrm>
            <a:off x="1673759" y="1005907"/>
            <a:ext cx="9597390" cy="5514975"/>
            <a:chOff x="452755" y="1003300"/>
            <a:chExt cx="9597390" cy="5514975"/>
          </a:xfrm>
        </p:grpSpPr>
        <p:sp>
          <p:nvSpPr>
            <p:cNvPr id="25" name="文本框 24"/>
            <p:cNvSpPr txBox="1"/>
            <p:nvPr/>
          </p:nvSpPr>
          <p:spPr>
            <a:xfrm>
              <a:off x="452755" y="1003300"/>
              <a:ext cx="22961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课程评论列表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545" y="1466850"/>
              <a:ext cx="9499600" cy="50514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824F99-F121-84F0-1845-D3E9DC35AB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69" y="1232053"/>
            <a:ext cx="2941013" cy="294101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2091055" y="-1292860"/>
            <a:ext cx="3792220" cy="3792220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 flipH="1">
            <a:off x="205296" y="3093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交互模块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738044" y="25647"/>
            <a:ext cx="37146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移动端及总功能展示</a:t>
            </a:r>
          </a:p>
        </p:txBody>
      </p:sp>
      <p:sp>
        <p:nvSpPr>
          <p:cNvPr id="1032" name="文本框 1031"/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noProof="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2934648" y="2948495"/>
            <a:ext cx="242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移动端主页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87095" y="1040765"/>
            <a:ext cx="2418715" cy="5755005"/>
            <a:chOff x="1397" y="1639"/>
            <a:chExt cx="3809" cy="9063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753" y="1639"/>
              <a:ext cx="3204" cy="830"/>
              <a:chOff x="2510786" y="6027816"/>
              <a:chExt cx="1344296" cy="439345"/>
            </a:xfrm>
          </p:grpSpPr>
          <p:sp>
            <p:nvSpPr>
              <p:cNvPr id="205" name="矩形 204"/>
              <p:cNvSpPr/>
              <p:nvPr/>
            </p:nvSpPr>
            <p:spPr>
              <a:xfrm>
                <a:off x="2510786" y="6027816"/>
                <a:ext cx="1344296" cy="439345"/>
              </a:xfrm>
              <a:prstGeom prst="rect">
                <a:avLst/>
              </a:prstGeom>
              <a:solidFill>
                <a:srgbClr val="A821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/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2612817" y="6054219"/>
                <a:ext cx="1143762" cy="332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用户端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397" y="3254"/>
              <a:ext cx="3809" cy="7448"/>
              <a:chOff x="1397" y="3254"/>
              <a:chExt cx="3809" cy="7448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1423" y="3254"/>
                <a:ext cx="3783" cy="4199"/>
                <a:chOff x="10894" y="6627"/>
                <a:chExt cx="3783" cy="4199"/>
              </a:xfrm>
            </p:grpSpPr>
            <p:sp>
              <p:nvSpPr>
                <p:cNvPr id="203" name="文本框 202"/>
                <p:cNvSpPr txBox="1"/>
                <p:nvPr/>
              </p:nvSpPr>
              <p:spPr>
                <a:xfrm flipH="1">
                  <a:off x="11297" y="6627"/>
                  <a:ext cx="3381" cy="4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教育领域相关新闻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dirty="0">
                      <a:latin typeface="微软雅黑" panose="020B0503020204020204" charset="-122"/>
                      <a:ea typeface="微软雅黑" panose="020B0503020204020204" charset="-122"/>
                    </a:rPr>
                    <a:t>PDF</a:t>
                  </a: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在线预览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dirty="0">
                      <a:latin typeface="微软雅黑" panose="020B0503020204020204" charset="-122"/>
                      <a:ea typeface="微软雅黑" panose="020B0503020204020204" charset="-122"/>
                    </a:rPr>
                    <a:t>PDF</a:t>
                  </a: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预览高亮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阅读笔记功能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批量上传</a:t>
                  </a:r>
                  <a:r>
                    <a:rPr lang="en-US" altLang="zh-CN" dirty="0">
                      <a:latin typeface="微软雅黑" panose="020B0503020204020204" charset="-122"/>
                      <a:ea typeface="微软雅黑" panose="020B0503020204020204" charset="-122"/>
                    </a:rPr>
                    <a:t>PDF</a:t>
                  </a: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文件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下载</a:t>
                  </a:r>
                  <a:r>
                    <a:rPr lang="en-US" altLang="zh-CN" dirty="0">
                      <a:latin typeface="微软雅黑" panose="020B0503020204020204" charset="-122"/>
                      <a:ea typeface="微软雅黑" panose="020B0503020204020204" charset="-122"/>
                    </a:rPr>
                    <a:t>PDF</a:t>
                  </a: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文件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语义信息检索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</a:rPr>
                    <a:t>关键词高亮</a:t>
                  </a:r>
                  <a:endParaRPr lang="en-US" altLang="zh-CN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254" name="组合 253"/>
                <p:cNvGrpSpPr/>
                <p:nvPr/>
              </p:nvGrpSpPr>
              <p:grpSpPr>
                <a:xfrm>
                  <a:off x="10894" y="6736"/>
                  <a:ext cx="402" cy="4091"/>
                  <a:chOff x="10894" y="6736"/>
                  <a:chExt cx="402" cy="4091"/>
                </a:xfrm>
              </p:grpSpPr>
              <p:grpSp>
                <p:nvGrpSpPr>
                  <p:cNvPr id="209" name="组合 208"/>
                  <p:cNvGrpSpPr/>
                  <p:nvPr>
                    <p:custDataLst>
                      <p:tags r:id="rId20"/>
                    </p:custDataLst>
                  </p:nvPr>
                </p:nvGrpSpPr>
                <p:grpSpPr>
                  <a:xfrm>
                    <a:off x="10894" y="6736"/>
                    <a:ext cx="403" cy="414"/>
                    <a:chOff x="414518" y="4717366"/>
                    <a:chExt cx="255650" cy="262823"/>
                  </a:xfrm>
                </p:grpSpPr>
                <p:sp>
                  <p:nvSpPr>
                    <p:cNvPr id="210" name="矩形 209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11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2" name="组合 211"/>
                  <p:cNvGrpSpPr/>
                  <p:nvPr>
                    <p:custDataLst>
                      <p:tags r:id="rId21"/>
                    </p:custDataLst>
                  </p:nvPr>
                </p:nvGrpSpPr>
                <p:grpSpPr>
                  <a:xfrm>
                    <a:off x="10894" y="7216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13" name="矩形 212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14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5" name="组合 214"/>
                  <p:cNvGrpSpPr/>
                  <p:nvPr>
                    <p:custDataLst>
                      <p:tags r:id="rId22"/>
                    </p:custDataLst>
                  </p:nvPr>
                </p:nvGrpSpPr>
                <p:grpSpPr>
                  <a:xfrm>
                    <a:off x="10894" y="7762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16" name="矩形 215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17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8" name="组合 217"/>
                  <p:cNvGrpSpPr/>
                  <p:nvPr>
                    <p:custDataLst>
                      <p:tags r:id="rId23"/>
                    </p:custDataLst>
                  </p:nvPr>
                </p:nvGrpSpPr>
                <p:grpSpPr>
                  <a:xfrm>
                    <a:off x="10894" y="8333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19" name="矩形 218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20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21" name="组合 220"/>
                  <p:cNvGrpSpPr/>
                  <p:nvPr>
                    <p:custDataLst>
                      <p:tags r:id="rId24"/>
                    </p:custDataLst>
                  </p:nvPr>
                </p:nvGrpSpPr>
                <p:grpSpPr>
                  <a:xfrm>
                    <a:off x="10894" y="8867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22" name="矩形 221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23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24" name="组合 223"/>
                  <p:cNvGrpSpPr/>
                  <p:nvPr>
                    <p:custDataLst>
                      <p:tags r:id="rId25"/>
                    </p:custDataLst>
                  </p:nvPr>
                </p:nvGrpSpPr>
                <p:grpSpPr>
                  <a:xfrm>
                    <a:off x="10894" y="9394"/>
                    <a:ext cx="403" cy="359"/>
                    <a:chOff x="414518" y="4762296"/>
                    <a:chExt cx="255650" cy="228372"/>
                  </a:xfrm>
                </p:grpSpPr>
                <p:sp>
                  <p:nvSpPr>
                    <p:cNvPr id="225" name="矩形 224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26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74310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27" name="组合 226"/>
                  <p:cNvGrpSpPr/>
                  <p:nvPr>
                    <p:custDataLst>
                      <p:tags r:id="rId26"/>
                    </p:custDataLst>
                  </p:nvPr>
                </p:nvGrpSpPr>
                <p:grpSpPr>
                  <a:xfrm>
                    <a:off x="10894" y="9929"/>
                    <a:ext cx="403" cy="398"/>
                    <a:chOff x="414518" y="4726912"/>
                    <a:chExt cx="255650" cy="253277"/>
                  </a:xfrm>
                </p:grpSpPr>
                <p:sp>
                  <p:nvSpPr>
                    <p:cNvPr id="228" name="矩形 227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29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26912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0" name="组合 229"/>
                  <p:cNvGrpSpPr/>
                  <p:nvPr>
                    <p:custDataLst>
                      <p:tags r:id="rId27"/>
                    </p:custDataLst>
                  </p:nvPr>
                </p:nvGrpSpPr>
                <p:grpSpPr>
                  <a:xfrm>
                    <a:off x="10894" y="10415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31" name="矩形 230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32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258" name="组合 257"/>
              <p:cNvGrpSpPr/>
              <p:nvPr/>
            </p:nvGrpSpPr>
            <p:grpSpPr>
              <a:xfrm>
                <a:off x="1397" y="7420"/>
                <a:ext cx="3502" cy="3282"/>
                <a:chOff x="15417" y="6541"/>
                <a:chExt cx="3502" cy="3282"/>
              </a:xfrm>
            </p:grpSpPr>
            <p:sp>
              <p:nvSpPr>
                <p:cNvPr id="207" name="文本框 206"/>
                <p:cNvSpPr txBox="1"/>
                <p:nvPr/>
              </p:nvSpPr>
              <p:spPr>
                <a:xfrm>
                  <a:off x="15808" y="6541"/>
                  <a:ext cx="3111" cy="32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用户赞踩反馈</a:t>
                  </a: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知识问答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用户注册与注销</a:t>
                  </a:r>
                  <a:endParaRPr lang="en-US" altLang="zh-CN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用户密码重置</a:t>
                  </a:r>
                  <a:endParaRPr lang="zh-CN" altLang="en-US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邮箱验证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用户课程情况</a:t>
                  </a:r>
                </a:p>
              </p:txBody>
            </p:sp>
            <p:grpSp>
              <p:nvGrpSpPr>
                <p:cNvPr id="257" name="组合 256"/>
                <p:cNvGrpSpPr/>
                <p:nvPr/>
              </p:nvGrpSpPr>
              <p:grpSpPr>
                <a:xfrm>
                  <a:off x="15417" y="6714"/>
                  <a:ext cx="402" cy="3014"/>
                  <a:chOff x="15417" y="6714"/>
                  <a:chExt cx="402" cy="3014"/>
                </a:xfrm>
              </p:grpSpPr>
              <p:grpSp>
                <p:nvGrpSpPr>
                  <p:cNvPr id="233" name="组合 232"/>
                  <p:cNvGrpSpPr/>
                  <p:nvPr>
                    <p:custDataLst>
                      <p:tags r:id="rId14"/>
                    </p:custDataLst>
                  </p:nvPr>
                </p:nvGrpSpPr>
                <p:grpSpPr>
                  <a:xfrm>
                    <a:off x="15417" y="6714"/>
                    <a:ext cx="403" cy="414"/>
                    <a:chOff x="414518" y="4717366"/>
                    <a:chExt cx="255650" cy="262823"/>
                  </a:xfrm>
                </p:grpSpPr>
                <p:sp>
                  <p:nvSpPr>
                    <p:cNvPr id="234" name="矩形 233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35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6" name="组合 235"/>
                  <p:cNvGrpSpPr/>
                  <p:nvPr>
                    <p:custDataLst>
                      <p:tags r:id="rId15"/>
                    </p:custDataLst>
                  </p:nvPr>
                </p:nvGrpSpPr>
                <p:grpSpPr>
                  <a:xfrm>
                    <a:off x="15417" y="7284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37" name="矩形 236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38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9" name="组合 238"/>
                  <p:cNvGrpSpPr/>
                  <p:nvPr>
                    <p:custDataLst>
                      <p:tags r:id="rId16"/>
                    </p:custDataLst>
                  </p:nvPr>
                </p:nvGrpSpPr>
                <p:grpSpPr>
                  <a:xfrm>
                    <a:off x="15417" y="7785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40" name="矩形 239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41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2" name="组合 241"/>
                  <p:cNvGrpSpPr/>
                  <p:nvPr>
                    <p:custDataLst>
                      <p:tags r:id="rId17"/>
                    </p:custDataLst>
                  </p:nvPr>
                </p:nvGrpSpPr>
                <p:grpSpPr>
                  <a:xfrm>
                    <a:off x="15417" y="8326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43" name="矩形 242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44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5" name="组合 244"/>
                  <p:cNvGrpSpPr/>
                  <p:nvPr>
                    <p:custDataLst>
                      <p:tags r:id="rId18"/>
                    </p:custDataLst>
                  </p:nvPr>
                </p:nvGrpSpPr>
                <p:grpSpPr>
                  <a:xfrm>
                    <a:off x="15417" y="8815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46" name="矩形 245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47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8" name="组合 247"/>
                  <p:cNvGrpSpPr/>
                  <p:nvPr>
                    <p:custDataLst>
                      <p:tags r:id="rId19"/>
                    </p:custDataLst>
                  </p:nvPr>
                </p:nvGrpSpPr>
                <p:grpSpPr>
                  <a:xfrm>
                    <a:off x="15417" y="9316"/>
                    <a:ext cx="403" cy="413"/>
                    <a:chOff x="414518" y="4717366"/>
                    <a:chExt cx="255650" cy="262823"/>
                  </a:xfrm>
                </p:grpSpPr>
                <p:sp>
                  <p:nvSpPr>
                    <p:cNvPr id="249" name="矩形 248"/>
                    <p:cNvSpPr/>
                    <p:nvPr/>
                  </p:nvSpPr>
                  <p:spPr>
                    <a:xfrm>
                      <a:off x="414518" y="4762296"/>
                      <a:ext cx="217893" cy="21789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250" name="图形 118"/>
                    <p:cNvPicPr>
                      <a:picLocks noChangeAspect="1"/>
                    </p:cNvPicPr>
                    <p:nvPr/>
                  </p:nvPicPr>
                  <p:blipFill>
                    <a:blip r:embed="rId32" cstate="email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2275" y="4717366"/>
                      <a:ext cx="217893" cy="21635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194" name="矩形 193"/>
          <p:cNvSpPr/>
          <p:nvPr/>
        </p:nvSpPr>
        <p:spPr>
          <a:xfrm>
            <a:off x="8311249" y="3522989"/>
            <a:ext cx="2034540" cy="527050"/>
          </a:xfrm>
          <a:prstGeom prst="rect">
            <a:avLst/>
          </a:prstGeom>
          <a:solidFill>
            <a:srgbClr val="A821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/>
          </a:p>
        </p:txBody>
      </p:sp>
      <p:sp>
        <p:nvSpPr>
          <p:cNvPr id="195" name="文本框 194"/>
          <p:cNvSpPr txBox="1"/>
          <p:nvPr/>
        </p:nvSpPr>
        <p:spPr>
          <a:xfrm>
            <a:off x="8465669" y="3554663"/>
            <a:ext cx="17310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管理端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488430" y="3994785"/>
            <a:ext cx="5632450" cy="3080385"/>
            <a:chOff x="10218" y="6291"/>
            <a:chExt cx="8870" cy="4851"/>
          </a:xfrm>
        </p:grpSpPr>
        <p:grpSp>
          <p:nvGrpSpPr>
            <p:cNvPr id="263" name="组合 262"/>
            <p:cNvGrpSpPr/>
            <p:nvPr/>
          </p:nvGrpSpPr>
          <p:grpSpPr>
            <a:xfrm>
              <a:off x="10218" y="6291"/>
              <a:ext cx="4410" cy="4851"/>
              <a:chOff x="10217" y="4183"/>
              <a:chExt cx="4735" cy="4851"/>
            </a:xfrm>
          </p:grpSpPr>
          <p:sp>
            <p:nvSpPr>
              <p:cNvPr id="123" name="文本框 122"/>
              <p:cNvSpPr txBox="1"/>
              <p:nvPr/>
            </p:nvSpPr>
            <p:spPr>
              <a:xfrm flipH="1">
                <a:off x="10662" y="4183"/>
                <a:ext cx="4290" cy="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数据库信息的增删改查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用户认证与授权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用户账号管理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个性化主题定制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Neo4j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知识图谱库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词义匹配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索引内存占用分析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检索延迟监控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262" name="组合 261"/>
              <p:cNvGrpSpPr/>
              <p:nvPr/>
            </p:nvGrpSpPr>
            <p:grpSpPr>
              <a:xfrm>
                <a:off x="10217" y="4354"/>
                <a:ext cx="409" cy="3016"/>
                <a:chOff x="10217" y="4354"/>
                <a:chExt cx="409" cy="3016"/>
              </a:xfrm>
            </p:grpSpPr>
            <p:grpSp>
              <p:nvGrpSpPr>
                <p:cNvPr id="98" name="组合 97"/>
                <p:cNvGrpSpPr/>
                <p:nvPr>
                  <p:custDataLst>
                    <p:tags r:id="rId8"/>
                  </p:custDataLst>
                </p:nvPr>
              </p:nvGrpSpPr>
              <p:grpSpPr>
                <a:xfrm>
                  <a:off x="10223" y="4354"/>
                  <a:ext cx="403" cy="414"/>
                  <a:chOff x="414518" y="4717366"/>
                  <a:chExt cx="255650" cy="262823"/>
                </a:xfrm>
              </p:grpSpPr>
              <p:sp>
                <p:nvSpPr>
                  <p:cNvPr id="100" name="矩形 99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" name="组合 101"/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0223" y="4879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03" name="矩形 102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4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" name="组合 104"/>
                <p:cNvGrpSpPr/>
                <p:nvPr>
                  <p:custDataLst>
                    <p:tags r:id="rId10"/>
                  </p:custDataLst>
                </p:nvPr>
              </p:nvGrpSpPr>
              <p:grpSpPr>
                <a:xfrm>
                  <a:off x="10223" y="5410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06" name="矩形 105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7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组合 107"/>
                <p:cNvGrpSpPr/>
                <p:nvPr>
                  <p:custDataLst>
                    <p:tags r:id="rId11"/>
                  </p:custDataLst>
                </p:nvPr>
              </p:nvGrpSpPr>
              <p:grpSpPr>
                <a:xfrm>
                  <a:off x="10223" y="5861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09" name="矩形 108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0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组合 110"/>
                <p:cNvGrpSpPr/>
                <p:nvPr>
                  <p:custDataLst>
                    <p:tags r:id="rId12"/>
                  </p:custDataLst>
                </p:nvPr>
              </p:nvGrpSpPr>
              <p:grpSpPr>
                <a:xfrm>
                  <a:off x="10223" y="6410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12" name="矩形 111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3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组合 113"/>
                <p:cNvGrpSpPr/>
                <p:nvPr>
                  <p:custDataLst>
                    <p:tags r:id="rId13"/>
                  </p:custDataLst>
                </p:nvPr>
              </p:nvGrpSpPr>
              <p:grpSpPr>
                <a:xfrm>
                  <a:off x="10217" y="6958"/>
                  <a:ext cx="402" cy="412"/>
                  <a:chOff x="410833" y="4699246"/>
                  <a:chExt cx="255248" cy="262491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410833" y="4743844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6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8188" y="4699246"/>
                    <a:ext cx="217893" cy="21635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61" name="组合 260"/>
            <p:cNvGrpSpPr/>
            <p:nvPr/>
          </p:nvGrpSpPr>
          <p:grpSpPr>
            <a:xfrm>
              <a:off x="14842" y="6291"/>
              <a:ext cx="4246" cy="3904"/>
              <a:chOff x="10223" y="7322"/>
              <a:chExt cx="4514" cy="3904"/>
            </a:xfrm>
          </p:grpSpPr>
          <p:grpSp>
            <p:nvGrpSpPr>
              <p:cNvPr id="260" name="组合 259"/>
              <p:cNvGrpSpPr/>
              <p:nvPr/>
            </p:nvGrpSpPr>
            <p:grpSpPr>
              <a:xfrm>
                <a:off x="10223" y="7472"/>
                <a:ext cx="402" cy="3474"/>
                <a:chOff x="10223" y="7472"/>
                <a:chExt cx="402" cy="3474"/>
              </a:xfrm>
            </p:grpSpPr>
            <p:grpSp>
              <p:nvGrpSpPr>
                <p:cNvPr id="117" name="组合 116"/>
                <p:cNvGrpSpPr/>
                <p:nvPr>
                  <p:custDataLst>
                    <p:tags r:id="rId1"/>
                  </p:custDataLst>
                </p:nvPr>
              </p:nvGrpSpPr>
              <p:grpSpPr>
                <a:xfrm>
                  <a:off x="10223" y="7472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1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组合 121"/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10223" y="7943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24" name="矩形 123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5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5" name="组合 174"/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10223" y="8475"/>
                  <a:ext cx="403" cy="414"/>
                  <a:chOff x="414518" y="4717366"/>
                  <a:chExt cx="255650" cy="262823"/>
                </a:xfrm>
              </p:grpSpPr>
              <p:sp>
                <p:nvSpPr>
                  <p:cNvPr id="176" name="矩形 175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77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8" name="组合 177"/>
                <p:cNvGrpSpPr/>
                <p:nvPr>
                  <p:custDataLst>
                    <p:tags r:id="rId4"/>
                  </p:custDataLst>
                </p:nvPr>
              </p:nvGrpSpPr>
              <p:grpSpPr>
                <a:xfrm>
                  <a:off x="10223" y="8970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79" name="矩形 178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80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1" name="组合 180"/>
                <p:cNvGrpSpPr/>
                <p:nvPr>
                  <p:custDataLst>
                    <p:tags r:id="rId5"/>
                  </p:custDataLst>
                </p:nvPr>
              </p:nvGrpSpPr>
              <p:grpSpPr>
                <a:xfrm>
                  <a:off x="10223" y="9516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82" name="矩形 181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83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组合 183"/>
                <p:cNvGrpSpPr/>
                <p:nvPr>
                  <p:custDataLst>
                    <p:tags r:id="rId6"/>
                  </p:custDataLst>
                </p:nvPr>
              </p:nvGrpSpPr>
              <p:grpSpPr>
                <a:xfrm>
                  <a:off x="10223" y="10042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85" name="矩形 184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86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组合 195"/>
                <p:cNvGrpSpPr/>
                <p:nvPr>
                  <p:custDataLst>
                    <p:tags r:id="rId7"/>
                  </p:custDataLst>
                </p:nvPr>
              </p:nvGrpSpPr>
              <p:grpSpPr>
                <a:xfrm>
                  <a:off x="10223" y="10534"/>
                  <a:ext cx="403" cy="413"/>
                  <a:chOff x="414518" y="4717366"/>
                  <a:chExt cx="255650" cy="262823"/>
                </a:xfrm>
              </p:grpSpPr>
              <p:sp>
                <p:nvSpPr>
                  <p:cNvPr id="197" name="矩形 196"/>
                  <p:cNvSpPr/>
                  <p:nvPr/>
                </p:nvSpPr>
                <p:spPr>
                  <a:xfrm>
                    <a:off x="414518" y="4762296"/>
                    <a:ext cx="217893" cy="21789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98" name="图形 118"/>
                  <p:cNvPicPr>
                    <a:picLocks noChangeAspect="1"/>
                  </p:cNvPicPr>
                  <p:nvPr/>
                </p:nvPicPr>
                <p:blipFill>
                  <a:blip r:embed="rId32" cstate="email">
                    <a:extLs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75" y="4717366"/>
                    <a:ext cx="217893" cy="21635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59" name="文本框 258"/>
              <p:cNvSpPr txBox="1"/>
              <p:nvPr/>
            </p:nvSpPr>
            <p:spPr>
              <a:xfrm>
                <a:off x="10697" y="7322"/>
                <a:ext cx="4040" cy="39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检索速率分析</a:t>
                </a: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CPU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性能监控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内存负载监控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数据分片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汉仪文黑-55简" panose="00020600040101010101" pitchFamily="18" charset="-122"/>
                  </a:rPr>
                  <a:t>课程总点击量统计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汉仪文黑-55简" panose="00020600040101010101" pitchFamily="18" charset="-122"/>
                  </a:rPr>
                  <a:t>课程赞踩统计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汉仪文黑-55简" panose="00020600040101010101" pitchFamily="18" charset="-122"/>
                  </a:rPr>
                  <a:t>课程总下载量统计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PDF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上传授权码管理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66" name="矩形 265"/>
            <p:cNvSpPr/>
            <p:nvPr/>
          </p:nvSpPr>
          <p:spPr>
            <a:xfrm>
              <a:off x="10221" y="9634"/>
              <a:ext cx="323" cy="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7" name="图形 118"/>
            <p:cNvPicPr>
              <a:picLocks noChangeAspect="1"/>
            </p:cNvPicPr>
            <p:nvPr/>
          </p:nvPicPr>
          <p:blipFill>
            <a:blip r:embed="rId32" cstate="email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77" y="9563"/>
              <a:ext cx="323" cy="340"/>
            </a:xfrm>
            <a:prstGeom prst="rect">
              <a:avLst/>
            </a:prstGeom>
          </p:spPr>
        </p:pic>
        <p:sp>
          <p:nvSpPr>
            <p:cNvPr id="271" name="矩形 270"/>
            <p:cNvSpPr/>
            <p:nvPr/>
          </p:nvSpPr>
          <p:spPr>
            <a:xfrm>
              <a:off x="10233" y="10164"/>
              <a:ext cx="323" cy="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2" name="图形 118"/>
            <p:cNvPicPr>
              <a:picLocks noChangeAspect="1"/>
            </p:cNvPicPr>
            <p:nvPr/>
          </p:nvPicPr>
          <p:blipFill>
            <a:blip r:embed="rId32" cstate="email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89" y="10093"/>
              <a:ext cx="323" cy="340"/>
            </a:xfrm>
            <a:prstGeom prst="rect">
              <a:avLst/>
            </a:prstGeom>
          </p:spPr>
        </p:pic>
        <p:sp>
          <p:nvSpPr>
            <p:cNvPr id="273" name="矩形 272"/>
            <p:cNvSpPr/>
            <p:nvPr/>
          </p:nvSpPr>
          <p:spPr>
            <a:xfrm>
              <a:off x="14842" y="10099"/>
              <a:ext cx="323" cy="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4" name="图形 118"/>
            <p:cNvPicPr>
              <a:picLocks noChangeAspect="1"/>
            </p:cNvPicPr>
            <p:nvPr/>
          </p:nvPicPr>
          <p:blipFill>
            <a:blip r:embed="rId32" cstate="email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4898" y="10028"/>
              <a:ext cx="323" cy="340"/>
            </a:xfrm>
            <a:prstGeom prst="rect">
              <a:avLst/>
            </a:prstGeom>
          </p:spPr>
        </p:pic>
      </p:grpSp>
      <p:pic>
        <p:nvPicPr>
          <p:cNvPr id="276" name="图片 275" descr="templates\docerresourceshop\icons\\343435383139303b333633373534393bbcfdcdb7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9320000" flipH="1">
            <a:off x="4801870" y="1557655"/>
            <a:ext cx="914400" cy="914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77" name="图片 276" descr="templates\docerresourceshop\icons\\343435383139303b333633373534393bbcfdcdb7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4220000" flipH="1">
            <a:off x="5130800" y="3053715"/>
            <a:ext cx="914400" cy="914400"/>
          </a:xfrm>
          <a:prstGeom prst="rect">
            <a:avLst/>
          </a:prstGeom>
          <a:effectLst>
            <a:glow rad="12700">
              <a:schemeClr val="accent5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78" name="图片 277" descr="templates\docerresourceshop\icons\\343435383139303b333633373534393bbcfdcdb7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5700000" flipH="1">
            <a:off x="6961505" y="2136775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B784274-8D18-EAAD-D0AA-A264A014310A}"/>
              </a:ext>
            </a:extLst>
          </p:cNvPr>
          <p:cNvGrpSpPr/>
          <p:nvPr/>
        </p:nvGrpSpPr>
        <p:grpSpPr>
          <a:xfrm>
            <a:off x="2370377" y="309679"/>
            <a:ext cx="3399530" cy="3094090"/>
            <a:chOff x="2667000" y="0"/>
            <a:chExt cx="6858000" cy="6858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1A8FA84-5D05-0D29-E249-371EEDF3B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>
                          <a14:backgroundMark x1="29917" y1="13000" x2="26667" y2="71583"/>
                          <a14:backgroundMark x1="26667" y1="71583" x2="32083" y2="54667"/>
                          <a14:backgroundMark x1="32083" y1="54667" x2="30750" y2="1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106403F-FB41-70EE-E8E3-1173B68A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83" y="756209"/>
              <a:ext cx="2300644" cy="4880051"/>
            </a:xfrm>
            <a:prstGeom prst="roundRect">
              <a:avLst>
                <a:gd name="adj" fmla="val 1283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E7F16D-BB70-C6B9-4445-9613F0144C45}"/>
              </a:ext>
            </a:extLst>
          </p:cNvPr>
          <p:cNvGrpSpPr/>
          <p:nvPr/>
        </p:nvGrpSpPr>
        <p:grpSpPr>
          <a:xfrm>
            <a:off x="3197232" y="4367649"/>
            <a:ext cx="3048000" cy="2202696"/>
            <a:chOff x="3197232" y="4367649"/>
            <a:chExt cx="3048000" cy="2202696"/>
          </a:xfrm>
        </p:grpSpPr>
        <p:pic>
          <p:nvPicPr>
            <p:cNvPr id="201" name="图片 200"/>
            <p:cNvPicPr>
              <a:picLocks noChangeAspect="1"/>
            </p:cNvPicPr>
            <p:nvPr/>
          </p:nvPicPr>
          <p:blipFill>
            <a:blip r:embed="rId43" cstate="email"/>
            <a:stretch>
              <a:fillRect/>
            </a:stretch>
          </p:blipFill>
          <p:spPr>
            <a:xfrm>
              <a:off x="3197232" y="4367649"/>
              <a:ext cx="3048000" cy="1685290"/>
            </a:xfrm>
            <a:prstGeom prst="rect">
              <a:avLst/>
            </a:prstGeom>
          </p:spPr>
        </p:pic>
        <p:sp>
          <p:nvSpPr>
            <p:cNvPr id="202" name="文本框 201"/>
            <p:cNvSpPr txBox="1"/>
            <p:nvPr/>
          </p:nvSpPr>
          <p:spPr>
            <a:xfrm>
              <a:off x="3632200" y="6069330"/>
              <a:ext cx="1825625" cy="5010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1"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PC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端主页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652AFF6-AD97-64F6-88F4-0836D5E7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523902" y="4418277"/>
              <a:ext cx="2436252" cy="1467230"/>
            </a:xfrm>
            <a:prstGeom prst="roundRect">
              <a:avLst>
                <a:gd name="adj" fmla="val 71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24A7AC-84EE-01CD-6FB2-4400254F76C8}"/>
              </a:ext>
            </a:extLst>
          </p:cNvPr>
          <p:cNvGrpSpPr/>
          <p:nvPr/>
        </p:nvGrpSpPr>
        <p:grpSpPr>
          <a:xfrm>
            <a:off x="8107861" y="1171586"/>
            <a:ext cx="2461539" cy="2383077"/>
            <a:chOff x="8107861" y="1171586"/>
            <a:chExt cx="2461539" cy="2383077"/>
          </a:xfrm>
        </p:grpSpPr>
        <p:sp>
          <p:nvSpPr>
            <p:cNvPr id="15" name="文本框 14"/>
            <p:cNvSpPr txBox="1"/>
            <p:nvPr/>
          </p:nvSpPr>
          <p:spPr>
            <a:xfrm>
              <a:off x="8127367" y="3186363"/>
              <a:ext cx="24225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Web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管理端主页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08C6E13-D46E-9B92-F380-493E16A9918E}"/>
                </a:ext>
              </a:extLst>
            </p:cNvPr>
            <p:cNvGrpSpPr/>
            <p:nvPr/>
          </p:nvGrpSpPr>
          <p:grpSpPr>
            <a:xfrm>
              <a:off x="8107861" y="1171586"/>
              <a:ext cx="2461539" cy="1872604"/>
              <a:chOff x="8107861" y="1171586"/>
              <a:chExt cx="2461539" cy="1872604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22D167F-4341-CAF4-079C-49D7EAF4B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BEBA8EAE-BF5A-486C-A8C5-ECC9F3942E4B}">
                    <a14:imgProps xmlns:a14="http://schemas.microsoft.com/office/drawing/2010/main">
                      <a14:imgLayer r:embed="rId46">
                        <a14:imgEffect>
                          <a14:backgroundRemoval t="377" b="95669" l="3152" r="98281">
                            <a14:foregroundMark x1="2865" y1="4143" x2="3725" y2="75706"/>
                            <a14:foregroundMark x1="3725" y1="75706" x2="31519" y2="77024"/>
                            <a14:foregroundMark x1="31519" y1="77024" x2="52006" y2="98682"/>
                            <a14:foregroundMark x1="52006" y1="98682" x2="76218" y2="79284"/>
                            <a14:foregroundMark x1="76218" y1="79284" x2="99570" y2="77778"/>
                            <a14:foregroundMark x1="99570" y1="77778" x2="98567" y2="8851"/>
                            <a14:foregroundMark x1="98567" y1="8851" x2="6160" y2="2072"/>
                            <a14:foregroundMark x1="3295" y1="9793" x2="4155" y2="72693"/>
                            <a14:foregroundMark x1="31948" y1="76836" x2="74499" y2="77778"/>
                            <a14:foregroundMark x1="43123" y1="942" x2="72350" y2="1695"/>
                            <a14:foregroundMark x1="72350" y1="1695" x2="91977" y2="377"/>
                            <a14:foregroundMark x1="42693" y1="80414" x2="42693" y2="95669"/>
                            <a14:backgroundMark x1="1289" y1="82109" x2="23496" y2="83427"/>
                            <a14:backgroundMark x1="23496" y1="83427" x2="29513" y2="98305"/>
                            <a14:backgroundMark x1="74729" y1="82540" x2="94699" y2="83992"/>
                            <a14:backgroundMark x1="61032" y1="81544" x2="70007" y2="82197"/>
                            <a14:backgroundMark x1="94699" y1="83992" x2="93266" y2="815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861" y="1171586"/>
                <a:ext cx="2461539" cy="1872604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11B54727-6216-BE7A-F06D-527D85BE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24066" y="1249081"/>
                <a:ext cx="2265703" cy="1300843"/>
              </a:xfrm>
              <a:prstGeom prst="rect">
                <a:avLst/>
              </a:prstGeom>
            </p:spPr>
          </p:pic>
        </p:grpSp>
      </p:grpSp>
      <p:sp>
        <p:nvSpPr>
          <p:cNvPr id="7" name="矩形 6" descr="7b0a2020202022776f7264617274223a20227b5c2269645c223a32353030333437362c5c227469645c223a31333538357d220a7d0a"/>
          <p:cNvSpPr/>
          <p:nvPr/>
        </p:nvSpPr>
        <p:spPr>
          <a:xfrm>
            <a:off x="0" y="3009337"/>
            <a:ext cx="12192000" cy="1132205"/>
          </a:xfrm>
          <a:prstGeom prst="rect">
            <a:avLst/>
          </a:prstGeom>
          <a:solidFill>
            <a:srgbClr val="FC7070">
              <a:alpha val="66000"/>
            </a:srgbClr>
          </a:solidFill>
          <a:ln>
            <a:noFill/>
          </a:ln>
        </p:spPr>
        <p:txBody>
          <a:bodyPr wrap="square" rtlCol="0" anchor="t">
            <a:noAutofit/>
            <a:scene3d>
              <a:camera prst="isometricOffAxis2Left">
                <a:rot lat="0" lon="0" rev="0"/>
              </a:camera>
              <a:lightRig rig="flat" dir="t">
                <a:rot lat="0" lon="0" rev="0"/>
              </a:lightRig>
            </a:scene3d>
            <a:sp3d prstMaterial="matte">
              <a:extrusionClr>
                <a:schemeClr val="accent2">
                  <a:lumMod val="60000"/>
                  <a:lumOff val="40000"/>
                </a:schemeClr>
              </a:extrusionClr>
              <a:contourClr>
                <a:schemeClr val="bg1"/>
              </a:contourClr>
            </a:sp3d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dirty="0">
                <a:ln w="3295" cmpd="sng">
                  <a:solidFill>
                    <a:srgbClr val="FFFFFF"/>
                  </a:solidFill>
                </a:ln>
                <a:solidFill>
                  <a:srgbClr val="FF5151"/>
                </a:solidFill>
                <a:effectLst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完成核心功能</a:t>
            </a:r>
            <a:r>
              <a:rPr lang="en-US" altLang="zh-CN" sz="4800" b="1" dirty="0">
                <a:ln w="3295" cmpd="sng"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9</a:t>
            </a:r>
            <a:r>
              <a:rPr lang="zh-CN" altLang="en-US" sz="4800" b="1" dirty="0">
                <a:ln w="3295" cmpd="sng"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项</a:t>
            </a:r>
            <a:r>
              <a:rPr lang="zh-CN" altLang="en-US" sz="4800" dirty="0">
                <a:ln w="3295" cmpd="sng">
                  <a:solidFill>
                    <a:srgbClr val="FFFFFF"/>
                  </a:solidFill>
                </a:ln>
                <a:solidFill>
                  <a:srgbClr val="FF5151"/>
                </a:solidFill>
                <a:effectLst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，交互功能共</a:t>
            </a:r>
            <a:r>
              <a:rPr lang="en-US" altLang="zh-CN" sz="4800" b="1" dirty="0">
                <a:ln w="3295" cmpd="sng"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30+</a:t>
            </a:r>
            <a:r>
              <a:rPr lang="zh-CN" altLang="en-US" sz="4800" b="1" dirty="0">
                <a:ln w="3295" cmpd="sng"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6361" stA="30000" endA="50" endPos="900" dist="127000" dir="5400000" sy="-100000" algn="bl" rotWithShape="0"/>
                </a:effectLst>
                <a:latin typeface="华光标题黑_CNKI" panose="02000500000000000000" charset="-122"/>
                <a:ea typeface="华光标题黑_CNKI" panose="02000500000000000000" charset="-122"/>
                <a:cs typeface="华光标题黑_CNKI" panose="02000500000000000000" charset="-122"/>
                <a:sym typeface="汉仪文黑-55简" panose="00020600040101010101" pitchFamily="18" charset="-122"/>
              </a:rPr>
              <a:t>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194" grpId="0" animBg="1"/>
      <p:bldP spid="195" grpId="0"/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223584" y="140253"/>
            <a:ext cx="233634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团队组成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56332" y="16280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人员组成及分工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9A3DE2-57D6-D942-C3C1-89FA84DD7369}"/>
              </a:ext>
            </a:extLst>
          </p:cNvPr>
          <p:cNvGrpSpPr/>
          <p:nvPr/>
        </p:nvGrpSpPr>
        <p:grpSpPr>
          <a:xfrm>
            <a:off x="6187075" y="915550"/>
            <a:ext cx="2711419" cy="2631604"/>
            <a:chOff x="9727" y="3065"/>
            <a:chExt cx="4072" cy="4436"/>
          </a:xfrm>
        </p:grpSpPr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E512F848-2978-F180-4C53-0A0AD431D146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DD31A60A-3CCF-D5A5-EFC6-E25DD816A940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D598519-2DFC-74E0-77C8-C0F82256701C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3543C92-3A65-2E67-1775-AF8AD2307E4F}"/>
                </a:ext>
              </a:extLst>
            </p:cNvPr>
            <p:cNvSpPr/>
            <p:nvPr/>
          </p:nvSpPr>
          <p:spPr>
            <a:xfrm>
              <a:off x="10388" y="5523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技术经理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虞增艺</a:t>
              </a:r>
            </a:p>
          </p:txBody>
        </p:sp>
        <p:sp>
          <p:nvSpPr>
            <p:cNvPr id="57" name="文本框 32">
              <a:extLst>
                <a:ext uri="{FF2B5EF4-FFF2-40B4-BE49-F238E27FC236}">
                  <a16:creationId xmlns:a16="http://schemas.microsoft.com/office/drawing/2014/main" id="{6B854686-97A2-A6EF-A2CB-54D182F11D5D}"/>
                </a:ext>
              </a:extLst>
            </p:cNvPr>
            <p:cNvSpPr txBox="1"/>
            <p:nvPr/>
          </p:nvSpPr>
          <p:spPr>
            <a:xfrm>
              <a:off x="10012" y="5947"/>
              <a:ext cx="3652" cy="1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数据集优化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算法建模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算法模型测试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EC6C86-31FD-45F1-2A15-941F39376F5B}"/>
              </a:ext>
            </a:extLst>
          </p:cNvPr>
          <p:cNvGrpSpPr/>
          <p:nvPr/>
        </p:nvGrpSpPr>
        <p:grpSpPr>
          <a:xfrm>
            <a:off x="3387360" y="915550"/>
            <a:ext cx="2711419" cy="2631604"/>
            <a:chOff x="9727" y="3065"/>
            <a:chExt cx="4072" cy="4436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ABF7409A-6C7A-FAD1-6C22-9C93F2B7AF8A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86BE9C2-8DA4-CD50-ABC7-BBBDC880298D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B5C34C0-BE27-C111-F32B-319BE57F9765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FEAFC7B-90A6-D9B1-7ECE-433F070D1FBD}"/>
                </a:ext>
              </a:extLst>
            </p:cNvPr>
            <p:cNvSpPr/>
            <p:nvPr/>
          </p:nvSpPr>
          <p:spPr>
            <a:xfrm>
              <a:off x="10388" y="5523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项目经理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章循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</a:p>
          </p:txBody>
        </p:sp>
        <p:sp>
          <p:nvSpPr>
            <p:cNvPr id="52" name="文本框 45">
              <a:extLst>
                <a:ext uri="{FF2B5EF4-FFF2-40B4-BE49-F238E27FC236}">
                  <a16:creationId xmlns:a16="http://schemas.microsoft.com/office/drawing/2014/main" id="{439ECA56-AD95-3044-A380-33DD9F941880}"/>
                </a:ext>
              </a:extLst>
            </p:cNvPr>
            <p:cNvSpPr txBox="1"/>
            <p:nvPr/>
          </p:nvSpPr>
          <p:spPr>
            <a:xfrm>
              <a:off x="10000" y="5947"/>
              <a:ext cx="3652" cy="1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项目进度安排与管理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团队成员任务分配与管理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文档管理与撰写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1B2FAE-7985-1999-CB75-14EECA971286}"/>
              </a:ext>
            </a:extLst>
          </p:cNvPr>
          <p:cNvGrpSpPr/>
          <p:nvPr/>
        </p:nvGrpSpPr>
        <p:grpSpPr>
          <a:xfrm>
            <a:off x="8974725" y="919995"/>
            <a:ext cx="2711419" cy="2631604"/>
            <a:chOff x="9727" y="3065"/>
            <a:chExt cx="4072" cy="4436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6D0EAFB4-F3E3-5BBA-8865-0B4BA67D6C24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61361C8E-5DEA-BACA-4BFF-8FAD3CBC9BD2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B9308EEF-AA89-73A9-C4D6-B5790637D5B1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2FC2628-CCCC-4448-569F-21472D3648E5}"/>
                </a:ext>
              </a:extLst>
            </p:cNvPr>
            <p:cNvSpPr/>
            <p:nvPr/>
          </p:nvSpPr>
          <p:spPr>
            <a:xfrm>
              <a:off x="10388" y="5523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优化经理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温家伟</a:t>
              </a:r>
            </a:p>
          </p:txBody>
        </p:sp>
        <p:sp>
          <p:nvSpPr>
            <p:cNvPr id="47" name="文本框 52">
              <a:extLst>
                <a:ext uri="{FF2B5EF4-FFF2-40B4-BE49-F238E27FC236}">
                  <a16:creationId xmlns:a16="http://schemas.microsoft.com/office/drawing/2014/main" id="{87B1BC18-EC9D-685E-D0F1-A448B82F323E}"/>
                </a:ext>
              </a:extLst>
            </p:cNvPr>
            <p:cNvSpPr txBox="1"/>
            <p:nvPr/>
          </p:nvSpPr>
          <p:spPr>
            <a:xfrm>
              <a:off x="10060" y="5947"/>
              <a:ext cx="3652" cy="1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算法模型部署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API接口设计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算法模型优化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38C156-FC78-B9EC-6327-C166E47C56B4}"/>
              </a:ext>
            </a:extLst>
          </p:cNvPr>
          <p:cNvGrpSpPr/>
          <p:nvPr/>
        </p:nvGrpSpPr>
        <p:grpSpPr>
          <a:xfrm>
            <a:off x="524145" y="944123"/>
            <a:ext cx="2819956" cy="2578211"/>
            <a:chOff x="9727" y="3065"/>
            <a:chExt cx="4235" cy="4346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6B9779F6-4960-D96B-9DFD-0A064BBD399A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669A7BA1-4056-82E0-4713-5D4BA4263258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AC4811AE-BF50-7A41-4C76-AF0A83793412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C639CB-283B-D33A-FB93-6D8812849F4F}"/>
                </a:ext>
              </a:extLst>
            </p:cNvPr>
            <p:cNvSpPr/>
            <p:nvPr/>
          </p:nvSpPr>
          <p:spPr>
            <a:xfrm>
              <a:off x="10316" y="5482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产品经理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冯缘</a:t>
              </a:r>
            </a:p>
          </p:txBody>
        </p:sp>
        <p:sp>
          <p:nvSpPr>
            <p:cNvPr id="42" name="文本框 66">
              <a:extLst>
                <a:ext uri="{FF2B5EF4-FFF2-40B4-BE49-F238E27FC236}">
                  <a16:creationId xmlns:a16="http://schemas.microsoft.com/office/drawing/2014/main" id="{9AB2414D-B30D-BBC5-4BF6-148DF88522F6}"/>
                </a:ext>
              </a:extLst>
            </p:cNvPr>
            <p:cNvSpPr txBox="1"/>
            <p:nvPr/>
          </p:nvSpPr>
          <p:spPr>
            <a:xfrm>
              <a:off x="9775" y="5862"/>
              <a:ext cx="4187" cy="154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2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+mn-ea"/>
                </a:rPr>
                <a:t>指导老师</a:t>
              </a:r>
              <a:endParaRPr lang="en-US" altLang="zh-CN" sz="1200" kern="1400" spc="100" dirty="0">
                <a:solidFill>
                  <a:schemeClr val="bg2">
                    <a:lumMod val="25000"/>
                  </a:scheme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+mn-ea"/>
                </a:rPr>
                <a:t>产品设计</a:t>
              </a:r>
              <a:endParaRPr lang="en-US" altLang="zh-CN" sz="1200" kern="1400" spc="100" dirty="0">
                <a:solidFill>
                  <a:schemeClr val="bg2">
                    <a:lumMod val="25000"/>
                  </a:scheme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+mn-ea"/>
                </a:rPr>
                <a:t>明确产品的功能模块和技术路线</a:t>
              </a:r>
              <a:endParaRPr lang="en-US" altLang="zh-CN" sz="1200" kern="1400" spc="100" dirty="0">
                <a:solidFill>
                  <a:schemeClr val="bg2">
                    <a:lumMod val="25000"/>
                  </a:scheme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A2A063-4B84-5BF2-8059-9A320CBEAB6A}"/>
              </a:ext>
            </a:extLst>
          </p:cNvPr>
          <p:cNvGrpSpPr/>
          <p:nvPr/>
        </p:nvGrpSpPr>
        <p:grpSpPr>
          <a:xfrm>
            <a:off x="7801245" y="3522858"/>
            <a:ext cx="2711419" cy="2224049"/>
            <a:chOff x="9727" y="3065"/>
            <a:chExt cx="4072" cy="3749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EE273B06-3069-410D-4C72-12680AC2657A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2C2A25C5-4305-51A6-7F74-1C18B704DD26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24C7031F-7DBD-0D5E-C2F7-CDCB4C6CAE6D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DCD253F-213C-254A-96B7-233770245084}"/>
                </a:ext>
              </a:extLst>
            </p:cNvPr>
            <p:cNvSpPr/>
            <p:nvPr/>
          </p:nvSpPr>
          <p:spPr>
            <a:xfrm>
              <a:off x="10221" y="5262"/>
              <a:ext cx="2989" cy="893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合作企业</a:t>
              </a:r>
            </a:p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浙江省教育技术中心</a:t>
              </a:r>
            </a:p>
          </p:txBody>
        </p:sp>
        <p:sp>
          <p:nvSpPr>
            <p:cNvPr id="37" name="文本框 73">
              <a:extLst>
                <a:ext uri="{FF2B5EF4-FFF2-40B4-BE49-F238E27FC236}">
                  <a16:creationId xmlns:a16="http://schemas.microsoft.com/office/drawing/2014/main" id="{69C27D4D-C9C3-05E9-8C9C-AE5A84431E36}"/>
                </a:ext>
              </a:extLst>
            </p:cNvPr>
            <p:cNvSpPr txBox="1"/>
            <p:nvPr/>
          </p:nvSpPr>
          <p:spPr>
            <a:xfrm>
              <a:off x="9890" y="6193"/>
              <a:ext cx="3652" cy="6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提供真实化数据集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62B55D9-17D0-3E98-C754-1B348B59C937}"/>
              </a:ext>
            </a:extLst>
          </p:cNvPr>
          <p:cNvGrpSpPr/>
          <p:nvPr/>
        </p:nvGrpSpPr>
        <p:grpSpPr>
          <a:xfrm>
            <a:off x="1931940" y="3551435"/>
            <a:ext cx="2711419" cy="2756779"/>
            <a:chOff x="9727" y="3065"/>
            <a:chExt cx="4072" cy="4647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5E4E2D00-AAED-24AD-91CF-52D69C19C0A6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D162E983-42EB-B55C-8A88-7057D1C5F72E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6A8B2D1F-FF18-8CBF-DE41-7BDD944D707F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B4B95B-C769-A670-336C-63AB074FDF60}"/>
                </a:ext>
              </a:extLst>
            </p:cNvPr>
            <p:cNvSpPr/>
            <p:nvPr/>
          </p:nvSpPr>
          <p:spPr>
            <a:xfrm>
              <a:off x="10225" y="5419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调试经理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胡俊</a:t>
              </a:r>
            </a:p>
          </p:txBody>
        </p:sp>
        <p:sp>
          <p:nvSpPr>
            <p:cNvPr id="29" name="文本框 87">
              <a:extLst>
                <a:ext uri="{FF2B5EF4-FFF2-40B4-BE49-F238E27FC236}">
                  <a16:creationId xmlns:a16="http://schemas.microsoft.com/office/drawing/2014/main" id="{E786754D-3672-DF21-F9F8-C77B3377175D}"/>
                </a:ext>
              </a:extLst>
            </p:cNvPr>
            <p:cNvSpPr txBox="1"/>
            <p:nvPr/>
          </p:nvSpPr>
          <p:spPr>
            <a:xfrm>
              <a:off x="9801" y="5691"/>
              <a:ext cx="3652" cy="20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知识问答系统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   Web</a:t>
              </a: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用户</a:t>
              </a: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端设计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产品内容设计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产品调研</a:t>
              </a:r>
            </a:p>
          </p:txBody>
        </p:sp>
      </p:grpSp>
      <p:pic>
        <p:nvPicPr>
          <p:cNvPr id="10" name="图片 9" descr="产品经理">
            <a:extLst>
              <a:ext uri="{FF2B5EF4-FFF2-40B4-BE49-F238E27FC236}">
                <a16:creationId xmlns:a16="http://schemas.microsoft.com/office/drawing/2014/main" id="{38664739-F30B-AB56-604D-E766D511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995" y="1425454"/>
            <a:ext cx="558165" cy="558165"/>
          </a:xfrm>
          <a:prstGeom prst="rect">
            <a:avLst/>
          </a:prstGeom>
        </p:spPr>
      </p:pic>
      <p:pic>
        <p:nvPicPr>
          <p:cNvPr id="11" name="图片 10" descr="文案">
            <a:extLst>
              <a:ext uri="{FF2B5EF4-FFF2-40B4-BE49-F238E27FC236}">
                <a16:creationId xmlns:a16="http://schemas.microsoft.com/office/drawing/2014/main" id="{38CC4980-3BB2-598E-AD88-C9B7B9814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020" y="1535309"/>
            <a:ext cx="458470" cy="458470"/>
          </a:xfrm>
          <a:prstGeom prst="rect">
            <a:avLst/>
          </a:prstGeom>
        </p:spPr>
      </p:pic>
      <p:pic>
        <p:nvPicPr>
          <p:cNvPr id="12" name="图片 11" descr="技术服务">
            <a:extLst>
              <a:ext uri="{FF2B5EF4-FFF2-40B4-BE49-F238E27FC236}">
                <a16:creationId xmlns:a16="http://schemas.microsoft.com/office/drawing/2014/main" id="{5622E5DF-5E90-2A8D-16EA-5B29B39F9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80" y="1478794"/>
            <a:ext cx="536575" cy="536575"/>
          </a:xfrm>
          <a:prstGeom prst="rect">
            <a:avLst/>
          </a:prstGeom>
        </p:spPr>
      </p:pic>
      <p:pic>
        <p:nvPicPr>
          <p:cNvPr id="13" name="图片 12" descr="参数优化分析">
            <a:extLst>
              <a:ext uri="{FF2B5EF4-FFF2-40B4-BE49-F238E27FC236}">
                <a16:creationId xmlns:a16="http://schemas.microsoft.com/office/drawing/2014/main" id="{0FC56506-BAA9-ECD9-C295-52D5D5801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145" y="1440694"/>
            <a:ext cx="574675" cy="574675"/>
          </a:xfrm>
          <a:prstGeom prst="rect">
            <a:avLst/>
          </a:prstGeom>
        </p:spPr>
      </p:pic>
      <p:pic>
        <p:nvPicPr>
          <p:cNvPr id="14" name="图片 13" descr="调试">
            <a:extLst>
              <a:ext uri="{FF2B5EF4-FFF2-40B4-BE49-F238E27FC236}">
                <a16:creationId xmlns:a16="http://schemas.microsoft.com/office/drawing/2014/main" id="{0D892FC6-9977-0B6E-00AE-44D899421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6825" y="4150874"/>
            <a:ext cx="470535" cy="470535"/>
          </a:xfrm>
          <a:prstGeom prst="rect">
            <a:avLst/>
          </a:prstGeom>
        </p:spPr>
      </p:pic>
      <p:pic>
        <p:nvPicPr>
          <p:cNvPr id="16" name="图片 15" descr="设计师">
            <a:extLst>
              <a:ext uri="{FF2B5EF4-FFF2-40B4-BE49-F238E27FC236}">
                <a16:creationId xmlns:a16="http://schemas.microsoft.com/office/drawing/2014/main" id="{3AECADFC-2F4D-0335-10D4-923BFF39B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265" y="4104519"/>
            <a:ext cx="482600" cy="475615"/>
          </a:xfrm>
          <a:prstGeom prst="rect">
            <a:avLst/>
          </a:prstGeom>
        </p:spPr>
      </p:pic>
      <p:pic>
        <p:nvPicPr>
          <p:cNvPr id="17" name="图片 16" descr="合作企业">
            <a:extLst>
              <a:ext uri="{FF2B5EF4-FFF2-40B4-BE49-F238E27FC236}">
                <a16:creationId xmlns:a16="http://schemas.microsoft.com/office/drawing/2014/main" id="{A56C024F-8283-D61B-0117-FC6936B54E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0095" y="4044829"/>
            <a:ext cx="595630" cy="5956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8D03CE-1AE4-EAE9-98A1-13F91F0BA2B4}"/>
              </a:ext>
            </a:extLst>
          </p:cNvPr>
          <p:cNvGrpSpPr/>
          <p:nvPr/>
        </p:nvGrpSpPr>
        <p:grpSpPr>
          <a:xfrm>
            <a:off x="4935490" y="3522858"/>
            <a:ext cx="2711419" cy="2632789"/>
            <a:chOff x="9727" y="3065"/>
            <a:chExt cx="4072" cy="4438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7508BA5F-85B7-EB43-8188-1C6FA803E197}"/>
                </a:ext>
              </a:extLst>
            </p:cNvPr>
            <p:cNvSpPr/>
            <p:nvPr/>
          </p:nvSpPr>
          <p:spPr>
            <a:xfrm>
              <a:off x="11529" y="3065"/>
              <a:ext cx="2270" cy="2019"/>
            </a:xfrm>
            <a:prstGeom prst="triangle">
              <a:avLst/>
            </a:prstGeom>
            <a:solidFill>
              <a:srgbClr val="82C9C5">
                <a:alpha val="2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464C521B-B616-B94D-1DE2-615FFE3D940D}"/>
                </a:ext>
              </a:extLst>
            </p:cNvPr>
            <p:cNvSpPr/>
            <p:nvPr/>
          </p:nvSpPr>
          <p:spPr>
            <a:xfrm>
              <a:off x="10447" y="3065"/>
              <a:ext cx="2270" cy="2019"/>
            </a:xfrm>
            <a:prstGeom prst="triangle">
              <a:avLst/>
            </a:prstGeom>
            <a:solidFill>
              <a:srgbClr val="236FA7">
                <a:alpha val="4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汉仪文黑-55简" panose="00020600040101010101" pitchFamily="18" charset="-122"/>
                <a:ea typeface="汉仪文黑-55简" panose="00020600040101010101" pitchFamily="18" charset="-122"/>
                <a:cs typeface="+mn-ea"/>
                <a:sym typeface="汉仪文黑-55简" panose="00020600040101010101" pitchFamily="18" charset="-122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4464BED-6F84-428E-D5F5-C031C15D34B8}"/>
                </a:ext>
              </a:extLst>
            </p:cNvPr>
            <p:cNvSpPr/>
            <p:nvPr/>
          </p:nvSpPr>
          <p:spPr>
            <a:xfrm>
              <a:off x="9727" y="3611"/>
              <a:ext cx="1440" cy="1473"/>
            </a:xfrm>
            <a:prstGeom prst="triangle">
              <a:avLst/>
            </a:prstGeom>
            <a:gradFill>
              <a:gsLst>
                <a:gs pos="0">
                  <a:srgbClr val="82C9C5"/>
                </a:gs>
                <a:gs pos="100000">
                  <a:srgbClr val="236FA7"/>
                </a:gs>
              </a:gsLst>
              <a:lin ang="2700000" scaled="0"/>
            </a:gradFill>
            <a:ln>
              <a:noFill/>
            </a:ln>
            <a:effectLst>
              <a:outerShdw blurRad="101600" dist="38100" dir="2700000" algn="tl" rotWithShape="0">
                <a:srgbClr val="E6B079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3000"/>
                    </a:prst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cs typeface="Arial Unicode MS" panose="020B0604020202020204" pitchFamily="34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BBA8E2B-6078-DE8E-9118-07E157588A1E}"/>
                </a:ext>
              </a:extLst>
            </p:cNvPr>
            <p:cNvSpPr/>
            <p:nvPr/>
          </p:nvSpPr>
          <p:spPr>
            <a:xfrm>
              <a:off x="10388" y="5523"/>
              <a:ext cx="2995" cy="482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设计经理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cs typeface="+mn-ea"/>
                  <a:sym typeface="汉仪文黑-55简" panose="00020600040101010101" pitchFamily="18" charset="-122"/>
                </a:rPr>
                <a:t>徐鑫楠</a:t>
              </a:r>
            </a:p>
          </p:txBody>
        </p:sp>
        <p:sp>
          <p:nvSpPr>
            <p:cNvPr id="24" name="文本框 80">
              <a:extLst>
                <a:ext uri="{FF2B5EF4-FFF2-40B4-BE49-F238E27FC236}">
                  <a16:creationId xmlns:a16="http://schemas.microsoft.com/office/drawing/2014/main" id="{136D9AF1-F2DA-D49F-2806-E8A0596BCAE1}"/>
                </a:ext>
              </a:extLst>
            </p:cNvPr>
            <p:cNvSpPr txBox="1"/>
            <p:nvPr/>
          </p:nvSpPr>
          <p:spPr>
            <a:xfrm>
              <a:off x="10060" y="5949"/>
              <a:ext cx="3652" cy="1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知识问答系统</a:t>
              </a:r>
            </a:p>
            <a:p>
              <a:pPr indent="0" algn="l">
                <a:lnSpc>
                  <a:spcPct val="150000"/>
                </a:lnSpc>
                <a:buFont typeface="Wingdings" panose="05000000000000000000" charset="0"/>
                <a:buNone/>
              </a:pPr>
              <a:r>
                <a:rPr lang="en-US" altLang="zh-CN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   Web</a:t>
              </a: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管理员端设计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lang="zh-CN" altLang="en-US" sz="1200" kern="1400" spc="100" dirty="0">
                  <a:solidFill>
                    <a:schemeClr val="bg2">
                      <a:lumMod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产品设计与美化</a:t>
              </a:r>
            </a:p>
          </p:txBody>
        </p:sp>
      </p:grpSp>
      <p:pic>
        <p:nvPicPr>
          <p:cNvPr id="19" name="图片 18" descr="设计师">
            <a:extLst>
              <a:ext uri="{FF2B5EF4-FFF2-40B4-BE49-F238E27FC236}">
                <a16:creationId xmlns:a16="http://schemas.microsoft.com/office/drawing/2014/main" id="{0858E65C-7915-18E7-5874-9284D9D54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6265" y="4231519"/>
            <a:ext cx="482600" cy="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4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223584" y="140253"/>
            <a:ext cx="233634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团队组成</a:t>
            </a:r>
            <a:endParaRPr kumimoji="0" lang="zh-CN" altLang="en-US" sz="2800" b="1" i="0" u="none" strike="noStrike" kern="1200" cap="none" spc="0" normalizeH="0" baseline="0" noProof="0" dirty="0">
              <a:ln w="15875">
                <a:noFill/>
              </a:ln>
              <a:solidFill>
                <a:srgbClr val="EEECE1">
                  <a:lumMod val="25000"/>
                </a:srgbClr>
              </a:soli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756332" y="162807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任务时间分配甘特图</a:t>
            </a:r>
          </a:p>
        </p:txBody>
      </p:sp>
      <p:pic>
        <p:nvPicPr>
          <p:cNvPr id="15" name="图片 14" descr="灰紫色团队日历简约交流中文白板 (2)">
            <a:extLst>
              <a:ext uri="{FF2B5EF4-FFF2-40B4-BE49-F238E27FC236}">
                <a16:creationId xmlns:a16="http://schemas.microsoft.com/office/drawing/2014/main" id="{A10107AF-F2B3-A7E3-4E63-0BD465DB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1496695"/>
            <a:ext cx="11706225" cy="38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642649" y="263162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46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456630" y="968751"/>
              <a:ext cx="3981031" cy="677108"/>
              <a:chOff x="7101772" y="1946040"/>
              <a:chExt cx="3981031" cy="677108"/>
            </a:xfrm>
            <a:grpFill/>
          </p:grpSpPr>
          <p:sp>
            <p:nvSpPr>
              <p:cNvPr id="44" name="文本框 43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项目背景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 rot="16200000">
                <a:off x="7186090" y="1861722"/>
                <a:ext cx="677108" cy="845744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01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467004" y="1342920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49" name="组合 48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53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456630" y="968751"/>
              <a:ext cx="3981031" cy="677108"/>
              <a:chOff x="7101772" y="1946040"/>
              <a:chExt cx="3981031" cy="677108"/>
            </a:xfrm>
            <a:grpFill/>
          </p:grpSpPr>
          <p:sp>
            <p:nvSpPr>
              <p:cNvPr id="51" name="文本框 50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产品定位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 rot="16200000">
                <a:off x="7186090" y="1861722"/>
                <a:ext cx="677108" cy="845744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02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676939" y="2444268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56" name="组合 55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60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5456630" y="968751"/>
              <a:ext cx="3981031" cy="677108"/>
              <a:chOff x="7101772" y="1946040"/>
              <a:chExt cx="3981031" cy="677108"/>
            </a:xfrm>
            <a:grpFill/>
          </p:grpSpPr>
          <p:sp>
            <p:nvSpPr>
              <p:cNvPr id="58" name="文本框 57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设计方案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 rot="16200000">
                <a:off x="7186090" y="1861722"/>
                <a:ext cx="677108" cy="845744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03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7467004" y="3534822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63" name="组合 62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67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456630" y="968751"/>
              <a:ext cx="3981031" cy="677108"/>
              <a:chOff x="7101772" y="1946040"/>
              <a:chExt cx="3981031" cy="677108"/>
            </a:xfrm>
            <a:grpFill/>
          </p:grpSpPr>
          <p:sp>
            <p:nvSpPr>
              <p:cNvPr id="65" name="文本框 64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算法模块</a:t>
                </a: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 rot="16200000">
                <a:off x="7186090" y="1861722"/>
                <a:ext cx="677108" cy="845744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04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  <p:sp>
        <p:nvSpPr>
          <p:cNvPr id="69" name="椭圆 7"/>
          <p:cNvSpPr/>
          <p:nvPr/>
        </p:nvSpPr>
        <p:spPr>
          <a:xfrm>
            <a:off x="1834951" y="1129007"/>
            <a:ext cx="3496812" cy="4455038"/>
          </a:xfrm>
          <a:custGeom>
            <a:avLst/>
            <a:gdLst>
              <a:gd name="connsiteX0" fmla="*/ 0 w 3235569"/>
              <a:gd name="connsiteY0" fmla="*/ 2200589 h 4401178"/>
              <a:gd name="connsiteX1" fmla="*/ 1617785 w 3235569"/>
              <a:gd name="connsiteY1" fmla="*/ 0 h 4401178"/>
              <a:gd name="connsiteX2" fmla="*/ 3235570 w 3235569"/>
              <a:gd name="connsiteY2" fmla="*/ 2200589 h 4401178"/>
              <a:gd name="connsiteX3" fmla="*/ 1617785 w 3235569"/>
              <a:gd name="connsiteY3" fmla="*/ 4401178 h 4401178"/>
              <a:gd name="connsiteX4" fmla="*/ 0 w 3235569"/>
              <a:gd name="connsiteY4" fmla="*/ 2200589 h 4401178"/>
              <a:gd name="connsiteX0-1" fmla="*/ 221883 w 3457453"/>
              <a:gd name="connsiteY0-2" fmla="*/ 2210638 h 4411227"/>
              <a:gd name="connsiteX1-3" fmla="*/ 603721 w 3457453"/>
              <a:gd name="connsiteY1-4" fmla="*/ 0 h 4411227"/>
              <a:gd name="connsiteX2-5" fmla="*/ 3457453 w 3457453"/>
              <a:gd name="connsiteY2-6" fmla="*/ 2210638 h 4411227"/>
              <a:gd name="connsiteX3-7" fmla="*/ 1839668 w 3457453"/>
              <a:gd name="connsiteY3-8" fmla="*/ 4411227 h 4411227"/>
              <a:gd name="connsiteX4-9" fmla="*/ 221883 w 3457453"/>
              <a:gd name="connsiteY4-10" fmla="*/ 2210638 h 4411227"/>
              <a:gd name="connsiteX0-11" fmla="*/ 115434 w 3421343"/>
              <a:gd name="connsiteY0-12" fmla="*/ 2211168 h 4412070"/>
              <a:gd name="connsiteX1-13" fmla="*/ 497272 w 3421343"/>
              <a:gd name="connsiteY1-14" fmla="*/ 530 h 4412070"/>
              <a:gd name="connsiteX2-15" fmla="*/ 3421343 w 3421343"/>
              <a:gd name="connsiteY2-16" fmla="*/ 2060443 h 4412070"/>
              <a:gd name="connsiteX3-17" fmla="*/ 1733219 w 3421343"/>
              <a:gd name="connsiteY3-18" fmla="*/ 4411757 h 4412070"/>
              <a:gd name="connsiteX4-19" fmla="*/ 115434 w 3421343"/>
              <a:gd name="connsiteY4-20" fmla="*/ 2211168 h 4412070"/>
              <a:gd name="connsiteX0-21" fmla="*/ 115434 w 3421343"/>
              <a:gd name="connsiteY0-22" fmla="*/ 2211168 h 4452256"/>
              <a:gd name="connsiteX1-23" fmla="*/ 497272 w 3421343"/>
              <a:gd name="connsiteY1-24" fmla="*/ 530 h 4452256"/>
              <a:gd name="connsiteX2-25" fmla="*/ 3421343 w 3421343"/>
              <a:gd name="connsiteY2-26" fmla="*/ 2060443 h 4452256"/>
              <a:gd name="connsiteX3-27" fmla="*/ 1733219 w 3421343"/>
              <a:gd name="connsiteY3-28" fmla="*/ 4451950 h 4452256"/>
              <a:gd name="connsiteX4-29" fmla="*/ 115434 w 3421343"/>
              <a:gd name="connsiteY4-30" fmla="*/ 2211168 h 4452256"/>
              <a:gd name="connsiteX0-31" fmla="*/ 99745 w 3475993"/>
              <a:gd name="connsiteY0-32" fmla="*/ 2231411 h 4452493"/>
              <a:gd name="connsiteX1-33" fmla="*/ 551922 w 3475993"/>
              <a:gd name="connsiteY1-34" fmla="*/ 676 h 4452493"/>
              <a:gd name="connsiteX2-35" fmla="*/ 3475993 w 3475993"/>
              <a:gd name="connsiteY2-36" fmla="*/ 2060589 h 4452493"/>
              <a:gd name="connsiteX3-37" fmla="*/ 1787869 w 3475993"/>
              <a:gd name="connsiteY3-38" fmla="*/ 4452096 h 4452493"/>
              <a:gd name="connsiteX4-39" fmla="*/ 99745 w 3475993"/>
              <a:gd name="connsiteY4-40" fmla="*/ 2231411 h 4452493"/>
              <a:gd name="connsiteX0-41" fmla="*/ 120047 w 3496295"/>
              <a:gd name="connsiteY0-42" fmla="*/ 2230737 h 4451819"/>
              <a:gd name="connsiteX1-43" fmla="*/ 572224 w 3496295"/>
              <a:gd name="connsiteY1-44" fmla="*/ 2 h 4451819"/>
              <a:gd name="connsiteX2-45" fmla="*/ 3496295 w 3496295"/>
              <a:gd name="connsiteY2-46" fmla="*/ 2059915 h 4451819"/>
              <a:gd name="connsiteX3-47" fmla="*/ 1808171 w 3496295"/>
              <a:gd name="connsiteY3-48" fmla="*/ 4451422 h 4451819"/>
              <a:gd name="connsiteX4-49" fmla="*/ 120047 w 3496295"/>
              <a:gd name="connsiteY4-50" fmla="*/ 2230737 h 4451819"/>
              <a:gd name="connsiteX0-51" fmla="*/ 120047 w 3496295"/>
              <a:gd name="connsiteY0-52" fmla="*/ 2230737 h 4455038"/>
              <a:gd name="connsiteX1-53" fmla="*/ 572224 w 3496295"/>
              <a:gd name="connsiteY1-54" fmla="*/ 2 h 4455038"/>
              <a:gd name="connsiteX2-55" fmla="*/ 3496295 w 3496295"/>
              <a:gd name="connsiteY2-56" fmla="*/ 2059915 h 4455038"/>
              <a:gd name="connsiteX3-57" fmla="*/ 1808171 w 3496295"/>
              <a:gd name="connsiteY3-58" fmla="*/ 4451422 h 4455038"/>
              <a:gd name="connsiteX4-59" fmla="*/ 120047 w 3496295"/>
              <a:gd name="connsiteY4-60" fmla="*/ 2230737 h 4455038"/>
              <a:gd name="connsiteX0-61" fmla="*/ 120047 w 3496295"/>
              <a:gd name="connsiteY0-62" fmla="*/ 2230737 h 4455038"/>
              <a:gd name="connsiteX1-63" fmla="*/ 572224 w 3496295"/>
              <a:gd name="connsiteY1-64" fmla="*/ 2 h 4455038"/>
              <a:gd name="connsiteX2-65" fmla="*/ 3496295 w 3496295"/>
              <a:gd name="connsiteY2-66" fmla="*/ 2059915 h 4455038"/>
              <a:gd name="connsiteX3-67" fmla="*/ 1808171 w 3496295"/>
              <a:gd name="connsiteY3-68" fmla="*/ 4451422 h 4455038"/>
              <a:gd name="connsiteX4-69" fmla="*/ 120047 w 3496295"/>
              <a:gd name="connsiteY4-70" fmla="*/ 2230737 h 4455038"/>
              <a:gd name="connsiteX0-71" fmla="*/ 120047 w 3497443"/>
              <a:gd name="connsiteY0-72" fmla="*/ 2230737 h 4455038"/>
              <a:gd name="connsiteX1-73" fmla="*/ 572224 w 3497443"/>
              <a:gd name="connsiteY1-74" fmla="*/ 2 h 4455038"/>
              <a:gd name="connsiteX2-75" fmla="*/ 3496295 w 3497443"/>
              <a:gd name="connsiteY2-76" fmla="*/ 2059915 h 4455038"/>
              <a:gd name="connsiteX3-77" fmla="*/ 1808171 w 3497443"/>
              <a:gd name="connsiteY3-78" fmla="*/ 4451422 h 4455038"/>
              <a:gd name="connsiteX4-79" fmla="*/ 120047 w 3497443"/>
              <a:gd name="connsiteY4-80" fmla="*/ 2230737 h 4455038"/>
              <a:gd name="connsiteX0-81" fmla="*/ 120047 w 3496812"/>
              <a:gd name="connsiteY0-82" fmla="*/ 2230737 h 4455038"/>
              <a:gd name="connsiteX1-83" fmla="*/ 572224 w 3496812"/>
              <a:gd name="connsiteY1-84" fmla="*/ 2 h 4455038"/>
              <a:gd name="connsiteX2-85" fmla="*/ 3496295 w 3496812"/>
              <a:gd name="connsiteY2-86" fmla="*/ 2059915 h 4455038"/>
              <a:gd name="connsiteX3-87" fmla="*/ 1808171 w 3496812"/>
              <a:gd name="connsiteY3-88" fmla="*/ 4451422 h 4455038"/>
              <a:gd name="connsiteX4-89" fmla="*/ 120047 w 3496812"/>
              <a:gd name="connsiteY4-90" fmla="*/ 2230737 h 4455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96812" h="4455038">
                <a:moveTo>
                  <a:pt x="120047" y="2230737"/>
                </a:moveTo>
                <a:cubicBezTo>
                  <a:pt x="-85944" y="1488834"/>
                  <a:pt x="-80920" y="-1673"/>
                  <a:pt x="572224" y="2"/>
                </a:cubicBezTo>
                <a:cubicBezTo>
                  <a:pt x="1225368" y="1677"/>
                  <a:pt x="3536489" y="894804"/>
                  <a:pt x="3496295" y="2059915"/>
                </a:cubicBezTo>
                <a:cubicBezTo>
                  <a:pt x="3466150" y="2953720"/>
                  <a:pt x="2662281" y="4362662"/>
                  <a:pt x="1808171" y="4451422"/>
                </a:cubicBezTo>
                <a:cubicBezTo>
                  <a:pt x="954061" y="4540182"/>
                  <a:pt x="326038" y="2972640"/>
                  <a:pt x="120047" y="223073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9"/>
          <p:cNvSpPr/>
          <p:nvPr/>
        </p:nvSpPr>
        <p:spPr>
          <a:xfrm>
            <a:off x="4276035" y="4444945"/>
            <a:ext cx="1159989" cy="775401"/>
          </a:xfrm>
          <a:custGeom>
            <a:avLst/>
            <a:gdLst>
              <a:gd name="connsiteX0" fmla="*/ 0 w 1095270"/>
              <a:gd name="connsiteY0" fmla="*/ 377608 h 755216"/>
              <a:gd name="connsiteX1" fmla="*/ 547635 w 1095270"/>
              <a:gd name="connsiteY1" fmla="*/ 0 h 755216"/>
              <a:gd name="connsiteX2" fmla="*/ 1095270 w 1095270"/>
              <a:gd name="connsiteY2" fmla="*/ 377608 h 755216"/>
              <a:gd name="connsiteX3" fmla="*/ 547635 w 1095270"/>
              <a:gd name="connsiteY3" fmla="*/ 755216 h 755216"/>
              <a:gd name="connsiteX4" fmla="*/ 0 w 1095270"/>
              <a:gd name="connsiteY4" fmla="*/ 377608 h 755216"/>
              <a:gd name="connsiteX0-1" fmla="*/ 0 w 1155560"/>
              <a:gd name="connsiteY0-2" fmla="*/ 160063 h 794235"/>
              <a:gd name="connsiteX1-3" fmla="*/ 607925 w 1155560"/>
              <a:gd name="connsiteY1-4" fmla="*/ 33664 h 794235"/>
              <a:gd name="connsiteX2-5" fmla="*/ 1155560 w 1155560"/>
              <a:gd name="connsiteY2-6" fmla="*/ 411272 h 794235"/>
              <a:gd name="connsiteX3-7" fmla="*/ 607925 w 1155560"/>
              <a:gd name="connsiteY3-8" fmla="*/ 788880 h 794235"/>
              <a:gd name="connsiteX4-9" fmla="*/ 0 w 1155560"/>
              <a:gd name="connsiteY4-10" fmla="*/ 160063 h 794235"/>
              <a:gd name="connsiteX0-11" fmla="*/ 0 w 1155560"/>
              <a:gd name="connsiteY0-12" fmla="*/ 160063 h 790579"/>
              <a:gd name="connsiteX1-13" fmla="*/ 607925 w 1155560"/>
              <a:gd name="connsiteY1-14" fmla="*/ 33664 h 790579"/>
              <a:gd name="connsiteX2-15" fmla="*/ 1155560 w 1155560"/>
              <a:gd name="connsiteY2-16" fmla="*/ 411272 h 790579"/>
              <a:gd name="connsiteX3-17" fmla="*/ 607925 w 1155560"/>
              <a:gd name="connsiteY3-18" fmla="*/ 788880 h 790579"/>
              <a:gd name="connsiteX4-19" fmla="*/ 0 w 1155560"/>
              <a:gd name="connsiteY4-20" fmla="*/ 160063 h 790579"/>
              <a:gd name="connsiteX0-21" fmla="*/ 375 w 1155935"/>
              <a:gd name="connsiteY0-22" fmla="*/ 64619 h 695135"/>
              <a:gd name="connsiteX1-23" fmla="*/ 527913 w 1155935"/>
              <a:gd name="connsiteY1-24" fmla="*/ 48752 h 695135"/>
              <a:gd name="connsiteX2-25" fmla="*/ 1155935 w 1155935"/>
              <a:gd name="connsiteY2-26" fmla="*/ 315828 h 695135"/>
              <a:gd name="connsiteX3-27" fmla="*/ 608300 w 1155935"/>
              <a:gd name="connsiteY3-28" fmla="*/ 693436 h 695135"/>
              <a:gd name="connsiteX4-29" fmla="*/ 375 w 1155935"/>
              <a:gd name="connsiteY4-30" fmla="*/ 64619 h 695135"/>
              <a:gd name="connsiteX0-31" fmla="*/ 585 w 1156145"/>
              <a:gd name="connsiteY0-32" fmla="*/ 45585 h 676101"/>
              <a:gd name="connsiteX1-33" fmla="*/ 528123 w 1156145"/>
              <a:gd name="connsiteY1-34" fmla="*/ 29718 h 676101"/>
              <a:gd name="connsiteX2-35" fmla="*/ 1156145 w 1156145"/>
              <a:gd name="connsiteY2-36" fmla="*/ 296794 h 676101"/>
              <a:gd name="connsiteX3-37" fmla="*/ 608510 w 1156145"/>
              <a:gd name="connsiteY3-38" fmla="*/ 674402 h 676101"/>
              <a:gd name="connsiteX4-39" fmla="*/ 585 w 1156145"/>
              <a:gd name="connsiteY4-40" fmla="*/ 45585 h 676101"/>
              <a:gd name="connsiteX0-41" fmla="*/ 3146 w 1158706"/>
              <a:gd name="connsiteY0-42" fmla="*/ 143805 h 774321"/>
              <a:gd name="connsiteX1-43" fmla="*/ 530684 w 1158706"/>
              <a:gd name="connsiteY1-44" fmla="*/ 127938 h 774321"/>
              <a:gd name="connsiteX2-45" fmla="*/ 1158706 w 1158706"/>
              <a:gd name="connsiteY2-46" fmla="*/ 395014 h 774321"/>
              <a:gd name="connsiteX3-47" fmla="*/ 611071 w 1158706"/>
              <a:gd name="connsiteY3-48" fmla="*/ 772622 h 774321"/>
              <a:gd name="connsiteX4-49" fmla="*/ 3146 w 1158706"/>
              <a:gd name="connsiteY4-50" fmla="*/ 143805 h 774321"/>
              <a:gd name="connsiteX0-51" fmla="*/ 32 w 1155592"/>
              <a:gd name="connsiteY0-52" fmla="*/ 45585 h 676101"/>
              <a:gd name="connsiteX1-53" fmla="*/ 587860 w 1155592"/>
              <a:gd name="connsiteY1-54" fmla="*/ 29718 h 676101"/>
              <a:gd name="connsiteX2-55" fmla="*/ 1155592 w 1155592"/>
              <a:gd name="connsiteY2-56" fmla="*/ 296794 h 676101"/>
              <a:gd name="connsiteX3-57" fmla="*/ 607957 w 1155592"/>
              <a:gd name="connsiteY3-58" fmla="*/ 674402 h 676101"/>
              <a:gd name="connsiteX4-59" fmla="*/ 32 w 1155592"/>
              <a:gd name="connsiteY4-60" fmla="*/ 45585 h 676101"/>
              <a:gd name="connsiteX0-61" fmla="*/ 1338 w 1156898"/>
              <a:gd name="connsiteY0-62" fmla="*/ 134874 h 765390"/>
              <a:gd name="connsiteX1-63" fmla="*/ 589166 w 1156898"/>
              <a:gd name="connsiteY1-64" fmla="*/ 119007 h 765390"/>
              <a:gd name="connsiteX2-65" fmla="*/ 1156898 w 1156898"/>
              <a:gd name="connsiteY2-66" fmla="*/ 386083 h 765390"/>
              <a:gd name="connsiteX3-67" fmla="*/ 609263 w 1156898"/>
              <a:gd name="connsiteY3-68" fmla="*/ 763691 h 765390"/>
              <a:gd name="connsiteX4-69" fmla="*/ 1338 w 1156898"/>
              <a:gd name="connsiteY4-70" fmla="*/ 134874 h 765390"/>
              <a:gd name="connsiteX0-71" fmla="*/ 1338 w 1157972"/>
              <a:gd name="connsiteY0-72" fmla="*/ 134874 h 765390"/>
              <a:gd name="connsiteX1-73" fmla="*/ 589166 w 1157972"/>
              <a:gd name="connsiteY1-74" fmla="*/ 119007 h 765390"/>
              <a:gd name="connsiteX2-75" fmla="*/ 1156898 w 1157972"/>
              <a:gd name="connsiteY2-76" fmla="*/ 386083 h 765390"/>
              <a:gd name="connsiteX3-77" fmla="*/ 609263 w 1157972"/>
              <a:gd name="connsiteY3-78" fmla="*/ 763691 h 765390"/>
              <a:gd name="connsiteX4-79" fmla="*/ 1338 w 1157972"/>
              <a:gd name="connsiteY4-80" fmla="*/ 134874 h 765390"/>
              <a:gd name="connsiteX0-81" fmla="*/ 1222 w 1157754"/>
              <a:gd name="connsiteY0-82" fmla="*/ 138225 h 768741"/>
              <a:gd name="connsiteX1-83" fmla="*/ 589050 w 1157754"/>
              <a:gd name="connsiteY1-84" fmla="*/ 122358 h 768741"/>
              <a:gd name="connsiteX2-85" fmla="*/ 1156782 w 1157754"/>
              <a:gd name="connsiteY2-86" fmla="*/ 389434 h 768741"/>
              <a:gd name="connsiteX3-87" fmla="*/ 609147 w 1157754"/>
              <a:gd name="connsiteY3-88" fmla="*/ 767042 h 768741"/>
              <a:gd name="connsiteX4-89" fmla="*/ 1222 w 1157754"/>
              <a:gd name="connsiteY4-90" fmla="*/ 138225 h 768741"/>
              <a:gd name="connsiteX0-91" fmla="*/ 1222 w 1161080"/>
              <a:gd name="connsiteY0-92" fmla="*/ 138225 h 768741"/>
              <a:gd name="connsiteX1-93" fmla="*/ 589050 w 1161080"/>
              <a:gd name="connsiteY1-94" fmla="*/ 122358 h 768741"/>
              <a:gd name="connsiteX2-95" fmla="*/ 1156782 w 1161080"/>
              <a:gd name="connsiteY2-96" fmla="*/ 389434 h 768741"/>
              <a:gd name="connsiteX3-97" fmla="*/ 609147 w 1161080"/>
              <a:gd name="connsiteY3-98" fmla="*/ 767042 h 768741"/>
              <a:gd name="connsiteX4-99" fmla="*/ 1222 w 1161080"/>
              <a:gd name="connsiteY4-100" fmla="*/ 138225 h 768741"/>
              <a:gd name="connsiteX0-101" fmla="*/ 1222 w 1161080"/>
              <a:gd name="connsiteY0-102" fmla="*/ 138225 h 768702"/>
              <a:gd name="connsiteX1-103" fmla="*/ 589050 w 1161080"/>
              <a:gd name="connsiteY1-104" fmla="*/ 122358 h 768702"/>
              <a:gd name="connsiteX2-105" fmla="*/ 1156782 w 1161080"/>
              <a:gd name="connsiteY2-106" fmla="*/ 389434 h 768702"/>
              <a:gd name="connsiteX3-107" fmla="*/ 609147 w 1161080"/>
              <a:gd name="connsiteY3-108" fmla="*/ 767042 h 768702"/>
              <a:gd name="connsiteX4-109" fmla="*/ 1222 w 1161080"/>
              <a:gd name="connsiteY4-110" fmla="*/ 138225 h 768702"/>
              <a:gd name="connsiteX0-111" fmla="*/ 131 w 1159989"/>
              <a:gd name="connsiteY0-112" fmla="*/ 144924 h 775401"/>
              <a:gd name="connsiteX1-113" fmla="*/ 587959 w 1159989"/>
              <a:gd name="connsiteY1-114" fmla="*/ 129057 h 775401"/>
              <a:gd name="connsiteX2-115" fmla="*/ 1155691 w 1159989"/>
              <a:gd name="connsiteY2-116" fmla="*/ 396133 h 775401"/>
              <a:gd name="connsiteX3-117" fmla="*/ 608056 w 1159989"/>
              <a:gd name="connsiteY3-118" fmla="*/ 773741 h 775401"/>
              <a:gd name="connsiteX4-119" fmla="*/ 131 w 1159989"/>
              <a:gd name="connsiteY4-120" fmla="*/ 144924 h 775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9989" h="775401">
                <a:moveTo>
                  <a:pt x="131" y="144924"/>
                </a:moveTo>
                <a:cubicBezTo>
                  <a:pt x="6831" y="-178563"/>
                  <a:pt x="294882" y="142455"/>
                  <a:pt x="587959" y="129057"/>
                </a:cubicBezTo>
                <a:cubicBezTo>
                  <a:pt x="881036" y="115659"/>
                  <a:pt x="1200909" y="41885"/>
                  <a:pt x="1155691" y="396133"/>
                </a:cubicBezTo>
                <a:cubicBezTo>
                  <a:pt x="1140619" y="599656"/>
                  <a:pt x="971471" y="795512"/>
                  <a:pt x="608056" y="773741"/>
                </a:cubicBezTo>
                <a:cubicBezTo>
                  <a:pt x="244641" y="751970"/>
                  <a:pt x="-6569" y="468411"/>
                  <a:pt x="131" y="1449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236FA7"/>
              </a:gs>
            </a:gsLst>
            <a:lin ang="27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6"/>
          <p:cNvSpPr/>
          <p:nvPr/>
        </p:nvSpPr>
        <p:spPr>
          <a:xfrm>
            <a:off x="328063" y="1586865"/>
            <a:ext cx="2502798" cy="2876607"/>
          </a:xfrm>
          <a:custGeom>
            <a:avLst/>
            <a:gdLst>
              <a:gd name="connsiteX0" fmla="*/ 0 w 2772229"/>
              <a:gd name="connsiteY0" fmla="*/ 1376965 h 2753930"/>
              <a:gd name="connsiteX1" fmla="*/ 1386115 w 2772229"/>
              <a:gd name="connsiteY1" fmla="*/ 0 h 2753930"/>
              <a:gd name="connsiteX2" fmla="*/ 2772230 w 2772229"/>
              <a:gd name="connsiteY2" fmla="*/ 1376965 h 2753930"/>
              <a:gd name="connsiteX3" fmla="*/ 1386115 w 2772229"/>
              <a:gd name="connsiteY3" fmla="*/ 2753930 h 2753930"/>
              <a:gd name="connsiteX4" fmla="*/ 0 w 2772229"/>
              <a:gd name="connsiteY4" fmla="*/ 1376965 h 2753930"/>
              <a:gd name="connsiteX0-1" fmla="*/ 16337 w 2813991"/>
              <a:gd name="connsiteY0-2" fmla="*/ 1449536 h 2826501"/>
              <a:gd name="connsiteX1-3" fmla="*/ 2229766 w 2813991"/>
              <a:gd name="connsiteY1-4" fmla="*/ 0 h 2826501"/>
              <a:gd name="connsiteX2-5" fmla="*/ 2788567 w 2813991"/>
              <a:gd name="connsiteY2-6" fmla="*/ 1449536 h 2826501"/>
              <a:gd name="connsiteX3-7" fmla="*/ 1402452 w 2813991"/>
              <a:gd name="connsiteY3-8" fmla="*/ 2826501 h 2826501"/>
              <a:gd name="connsiteX4-9" fmla="*/ 16337 w 2813991"/>
              <a:gd name="connsiteY4-10" fmla="*/ 1449536 h 2826501"/>
              <a:gd name="connsiteX0-11" fmla="*/ 16337 w 2810600"/>
              <a:gd name="connsiteY0-12" fmla="*/ 1462374 h 2839339"/>
              <a:gd name="connsiteX1-13" fmla="*/ 2229766 w 2810600"/>
              <a:gd name="connsiteY1-14" fmla="*/ 12838 h 2839339"/>
              <a:gd name="connsiteX2-15" fmla="*/ 2788567 w 2810600"/>
              <a:gd name="connsiteY2-16" fmla="*/ 1462374 h 2839339"/>
              <a:gd name="connsiteX3-17" fmla="*/ 1402452 w 2810600"/>
              <a:gd name="connsiteY3-18" fmla="*/ 2839339 h 2839339"/>
              <a:gd name="connsiteX4-19" fmla="*/ 16337 w 2810600"/>
              <a:gd name="connsiteY4-20" fmla="*/ 1462374 h 2839339"/>
              <a:gd name="connsiteX0-21" fmla="*/ 12509 w 2755710"/>
              <a:gd name="connsiteY0-22" fmla="*/ 1874967 h 2837051"/>
              <a:gd name="connsiteX1-23" fmla="*/ 2196909 w 2755710"/>
              <a:gd name="connsiteY1-24" fmla="*/ 4516 h 2837051"/>
              <a:gd name="connsiteX2-25" fmla="*/ 2755710 w 2755710"/>
              <a:gd name="connsiteY2-26" fmla="*/ 1454052 h 2837051"/>
              <a:gd name="connsiteX3-27" fmla="*/ 1369595 w 2755710"/>
              <a:gd name="connsiteY3-28" fmla="*/ 2831017 h 2837051"/>
              <a:gd name="connsiteX4-29" fmla="*/ 12509 w 2755710"/>
              <a:gd name="connsiteY4-30" fmla="*/ 1874967 h 2837051"/>
              <a:gd name="connsiteX0-31" fmla="*/ 1958 w 2745159"/>
              <a:gd name="connsiteY0-32" fmla="*/ 1874967 h 2840743"/>
              <a:gd name="connsiteX1-33" fmla="*/ 2186358 w 2745159"/>
              <a:gd name="connsiteY1-34" fmla="*/ 4516 h 2840743"/>
              <a:gd name="connsiteX2-35" fmla="*/ 2745159 w 2745159"/>
              <a:gd name="connsiteY2-36" fmla="*/ 1454052 h 2840743"/>
              <a:gd name="connsiteX3-37" fmla="*/ 1359044 w 2745159"/>
              <a:gd name="connsiteY3-38" fmla="*/ 2831017 h 2840743"/>
              <a:gd name="connsiteX4-39" fmla="*/ 1958 w 2745159"/>
              <a:gd name="connsiteY4-40" fmla="*/ 1874967 h 2840743"/>
              <a:gd name="connsiteX0-41" fmla="*/ 1560 w 2744761"/>
              <a:gd name="connsiteY0-42" fmla="*/ 1874967 h 2865853"/>
              <a:gd name="connsiteX1-43" fmla="*/ 2185960 w 2744761"/>
              <a:gd name="connsiteY1-44" fmla="*/ 4516 h 2865853"/>
              <a:gd name="connsiteX2-45" fmla="*/ 2744761 w 2744761"/>
              <a:gd name="connsiteY2-46" fmla="*/ 1454052 h 2865853"/>
              <a:gd name="connsiteX3-47" fmla="*/ 1852132 w 2744761"/>
              <a:gd name="connsiteY3-48" fmla="*/ 2860046 h 2865853"/>
              <a:gd name="connsiteX4-49" fmla="*/ 1560 w 2744761"/>
              <a:gd name="connsiteY4-50" fmla="*/ 1874967 h 2865853"/>
              <a:gd name="connsiteX0-51" fmla="*/ 2457 w 2749724"/>
              <a:gd name="connsiteY0-52" fmla="*/ 1874967 h 2899053"/>
              <a:gd name="connsiteX1-53" fmla="*/ 2186857 w 2749724"/>
              <a:gd name="connsiteY1-54" fmla="*/ 4516 h 2899053"/>
              <a:gd name="connsiteX2-55" fmla="*/ 2745658 w 2749724"/>
              <a:gd name="connsiteY2-56" fmla="*/ 1454052 h 2899053"/>
              <a:gd name="connsiteX3-57" fmla="*/ 1853029 w 2749724"/>
              <a:gd name="connsiteY3-58" fmla="*/ 2860046 h 2899053"/>
              <a:gd name="connsiteX4-59" fmla="*/ 2457 w 2749724"/>
              <a:gd name="connsiteY4-60" fmla="*/ 1874967 h 2899053"/>
              <a:gd name="connsiteX0-61" fmla="*/ 1461 w 2331731"/>
              <a:gd name="connsiteY0-62" fmla="*/ 1875738 h 2867364"/>
              <a:gd name="connsiteX1-63" fmla="*/ 2185861 w 2331731"/>
              <a:gd name="connsiteY1-64" fmla="*/ 5287 h 2867364"/>
              <a:gd name="connsiteX2-65" fmla="*/ 2135062 w 2331731"/>
              <a:gd name="connsiteY2-66" fmla="*/ 1425794 h 2867364"/>
              <a:gd name="connsiteX3-67" fmla="*/ 1852033 w 2331731"/>
              <a:gd name="connsiteY3-68" fmla="*/ 2860817 h 2867364"/>
              <a:gd name="connsiteX4-69" fmla="*/ 1461 w 2331731"/>
              <a:gd name="connsiteY4-70" fmla="*/ 1875738 h 2867364"/>
              <a:gd name="connsiteX0-71" fmla="*/ 1461 w 2388597"/>
              <a:gd name="connsiteY0-72" fmla="*/ 1875390 h 2867016"/>
              <a:gd name="connsiteX1-73" fmla="*/ 2185861 w 2388597"/>
              <a:gd name="connsiteY1-74" fmla="*/ 4939 h 2867016"/>
              <a:gd name="connsiteX2-75" fmla="*/ 2135062 w 2388597"/>
              <a:gd name="connsiteY2-76" fmla="*/ 1425446 h 2867016"/>
              <a:gd name="connsiteX3-77" fmla="*/ 1852033 w 2388597"/>
              <a:gd name="connsiteY3-78" fmla="*/ 2860469 h 2867016"/>
              <a:gd name="connsiteX4-79" fmla="*/ 1461 w 2388597"/>
              <a:gd name="connsiteY4-80" fmla="*/ 1875390 h 2867016"/>
              <a:gd name="connsiteX0-81" fmla="*/ 2285 w 2448165"/>
              <a:gd name="connsiteY0-82" fmla="*/ 1846534 h 2838113"/>
              <a:gd name="connsiteX1-83" fmla="*/ 2273771 w 2448165"/>
              <a:gd name="connsiteY1-84" fmla="*/ 5111 h 2838113"/>
              <a:gd name="connsiteX2-85" fmla="*/ 2135886 w 2448165"/>
              <a:gd name="connsiteY2-86" fmla="*/ 1396590 h 2838113"/>
              <a:gd name="connsiteX3-87" fmla="*/ 1852857 w 2448165"/>
              <a:gd name="connsiteY3-88" fmla="*/ 2831613 h 2838113"/>
              <a:gd name="connsiteX4-89" fmla="*/ 2285 w 2448165"/>
              <a:gd name="connsiteY4-90" fmla="*/ 1846534 h 2838113"/>
              <a:gd name="connsiteX0-91" fmla="*/ 2285 w 2462968"/>
              <a:gd name="connsiteY0-92" fmla="*/ 1846713 h 2838292"/>
              <a:gd name="connsiteX1-93" fmla="*/ 2273771 w 2462968"/>
              <a:gd name="connsiteY1-94" fmla="*/ 5290 h 2838292"/>
              <a:gd name="connsiteX2-95" fmla="*/ 2135886 w 2462968"/>
              <a:gd name="connsiteY2-96" fmla="*/ 1396769 h 2838292"/>
              <a:gd name="connsiteX3-97" fmla="*/ 1852857 w 2462968"/>
              <a:gd name="connsiteY3-98" fmla="*/ 2831792 h 2838292"/>
              <a:gd name="connsiteX4-99" fmla="*/ 2285 w 2462968"/>
              <a:gd name="connsiteY4-100" fmla="*/ 1846713 h 2838292"/>
              <a:gd name="connsiteX0-101" fmla="*/ 2285 w 2462968"/>
              <a:gd name="connsiteY0-102" fmla="*/ 1846713 h 2838292"/>
              <a:gd name="connsiteX1-103" fmla="*/ 2273771 w 2462968"/>
              <a:gd name="connsiteY1-104" fmla="*/ 5290 h 2838292"/>
              <a:gd name="connsiteX2-105" fmla="*/ 2135886 w 2462968"/>
              <a:gd name="connsiteY2-106" fmla="*/ 1396769 h 2838292"/>
              <a:gd name="connsiteX3-107" fmla="*/ 1852857 w 2462968"/>
              <a:gd name="connsiteY3-108" fmla="*/ 2831792 h 2838292"/>
              <a:gd name="connsiteX4-109" fmla="*/ 2285 w 2462968"/>
              <a:gd name="connsiteY4-110" fmla="*/ 1846713 h 2838292"/>
              <a:gd name="connsiteX0-111" fmla="*/ 2938 w 2463621"/>
              <a:gd name="connsiteY0-112" fmla="*/ 1846713 h 2863885"/>
              <a:gd name="connsiteX1-113" fmla="*/ 2274424 w 2463621"/>
              <a:gd name="connsiteY1-114" fmla="*/ 5290 h 2863885"/>
              <a:gd name="connsiteX2-115" fmla="*/ 2136539 w 2463621"/>
              <a:gd name="connsiteY2-116" fmla="*/ 1396769 h 2863885"/>
              <a:gd name="connsiteX3-117" fmla="*/ 1853510 w 2463621"/>
              <a:gd name="connsiteY3-118" fmla="*/ 2831792 h 2863885"/>
              <a:gd name="connsiteX4-119" fmla="*/ 2938 w 2463621"/>
              <a:gd name="connsiteY4-120" fmla="*/ 1846713 h 2863885"/>
              <a:gd name="connsiteX0-121" fmla="*/ 795 w 2461478"/>
              <a:gd name="connsiteY0-122" fmla="*/ 1846713 h 2875299"/>
              <a:gd name="connsiteX1-123" fmla="*/ 2272281 w 2461478"/>
              <a:gd name="connsiteY1-124" fmla="*/ 5290 h 2875299"/>
              <a:gd name="connsiteX2-125" fmla="*/ 2134396 w 2461478"/>
              <a:gd name="connsiteY2-126" fmla="*/ 1396769 h 2875299"/>
              <a:gd name="connsiteX3-127" fmla="*/ 1851367 w 2461478"/>
              <a:gd name="connsiteY3-128" fmla="*/ 2831792 h 2875299"/>
              <a:gd name="connsiteX4-129" fmla="*/ 795 w 2461478"/>
              <a:gd name="connsiteY4-130" fmla="*/ 1846713 h 2875299"/>
              <a:gd name="connsiteX0-131" fmla="*/ 830 w 2499794"/>
              <a:gd name="connsiteY0-132" fmla="*/ 1859028 h 2887614"/>
              <a:gd name="connsiteX1-133" fmla="*/ 2272316 w 2499794"/>
              <a:gd name="connsiteY1-134" fmla="*/ 17605 h 2887614"/>
              <a:gd name="connsiteX2-135" fmla="*/ 2134431 w 2499794"/>
              <a:gd name="connsiteY2-136" fmla="*/ 1409084 h 2887614"/>
              <a:gd name="connsiteX3-137" fmla="*/ 1851402 w 2499794"/>
              <a:gd name="connsiteY3-138" fmla="*/ 2844107 h 2887614"/>
              <a:gd name="connsiteX4-139" fmla="*/ 830 w 2499794"/>
              <a:gd name="connsiteY4-140" fmla="*/ 1859028 h 2887614"/>
              <a:gd name="connsiteX0-141" fmla="*/ 830 w 2499794"/>
              <a:gd name="connsiteY0-142" fmla="*/ 1859028 h 2887614"/>
              <a:gd name="connsiteX1-143" fmla="*/ 2272316 w 2499794"/>
              <a:gd name="connsiteY1-144" fmla="*/ 17605 h 2887614"/>
              <a:gd name="connsiteX2-145" fmla="*/ 2134431 w 2499794"/>
              <a:gd name="connsiteY2-146" fmla="*/ 1409084 h 2887614"/>
              <a:gd name="connsiteX3-147" fmla="*/ 1851402 w 2499794"/>
              <a:gd name="connsiteY3-148" fmla="*/ 2844107 h 2887614"/>
              <a:gd name="connsiteX4-149" fmla="*/ 830 w 2499794"/>
              <a:gd name="connsiteY4-150" fmla="*/ 1859028 h 2887614"/>
              <a:gd name="connsiteX0-151" fmla="*/ 7242 w 2377838"/>
              <a:gd name="connsiteY0-152" fmla="*/ 1876737 h 2905323"/>
              <a:gd name="connsiteX1-153" fmla="*/ 1255470 w 2377838"/>
              <a:gd name="connsiteY1-154" fmla="*/ 539532 h 2905323"/>
              <a:gd name="connsiteX2-155" fmla="*/ 2278728 w 2377838"/>
              <a:gd name="connsiteY2-156" fmla="*/ 35314 h 2905323"/>
              <a:gd name="connsiteX3-157" fmla="*/ 2140843 w 2377838"/>
              <a:gd name="connsiteY3-158" fmla="*/ 1426793 h 2905323"/>
              <a:gd name="connsiteX4-159" fmla="*/ 1857814 w 2377838"/>
              <a:gd name="connsiteY4-160" fmla="*/ 2861816 h 2905323"/>
              <a:gd name="connsiteX5" fmla="*/ 7242 w 2377838"/>
              <a:gd name="connsiteY5" fmla="*/ 1876737 h 2905323"/>
              <a:gd name="connsiteX0-161" fmla="*/ 4376 w 2366820"/>
              <a:gd name="connsiteY0-162" fmla="*/ 1861840 h 2875592"/>
              <a:gd name="connsiteX1-163" fmla="*/ 1368719 w 2366820"/>
              <a:gd name="connsiteY1-164" fmla="*/ 669777 h 2875592"/>
              <a:gd name="connsiteX2-165" fmla="*/ 2275862 w 2366820"/>
              <a:gd name="connsiteY2-166" fmla="*/ 20417 h 2875592"/>
              <a:gd name="connsiteX3-167" fmla="*/ 2137977 w 2366820"/>
              <a:gd name="connsiteY3-168" fmla="*/ 1411896 h 2875592"/>
              <a:gd name="connsiteX4-169" fmla="*/ 1854948 w 2366820"/>
              <a:gd name="connsiteY4-170" fmla="*/ 2846919 h 2875592"/>
              <a:gd name="connsiteX5-171" fmla="*/ 4376 w 2366820"/>
              <a:gd name="connsiteY5-172" fmla="*/ 1861840 h 2875592"/>
              <a:gd name="connsiteX0-173" fmla="*/ 8130 w 2370574"/>
              <a:gd name="connsiteY0-174" fmla="*/ 1861840 h 2875592"/>
              <a:gd name="connsiteX1-175" fmla="*/ 1372473 w 2370574"/>
              <a:gd name="connsiteY1-176" fmla="*/ 669777 h 2875592"/>
              <a:gd name="connsiteX2-177" fmla="*/ 2279616 w 2370574"/>
              <a:gd name="connsiteY2-178" fmla="*/ 20417 h 2875592"/>
              <a:gd name="connsiteX3-179" fmla="*/ 2141731 w 2370574"/>
              <a:gd name="connsiteY3-180" fmla="*/ 1411896 h 2875592"/>
              <a:gd name="connsiteX4-181" fmla="*/ 1858702 w 2370574"/>
              <a:gd name="connsiteY4-182" fmla="*/ 2846919 h 2875592"/>
              <a:gd name="connsiteX5-183" fmla="*/ 8130 w 2370574"/>
              <a:gd name="connsiteY5-184" fmla="*/ 1861840 h 2875592"/>
              <a:gd name="connsiteX0-185" fmla="*/ 29960 w 2392404"/>
              <a:gd name="connsiteY0-186" fmla="*/ 1861840 h 2880569"/>
              <a:gd name="connsiteX1-187" fmla="*/ 1394303 w 2392404"/>
              <a:gd name="connsiteY1-188" fmla="*/ 669777 h 2880569"/>
              <a:gd name="connsiteX2-189" fmla="*/ 2301446 w 2392404"/>
              <a:gd name="connsiteY2-190" fmla="*/ 20417 h 2880569"/>
              <a:gd name="connsiteX3-191" fmla="*/ 2163561 w 2392404"/>
              <a:gd name="connsiteY3-192" fmla="*/ 1411896 h 2880569"/>
              <a:gd name="connsiteX4-193" fmla="*/ 1880532 w 2392404"/>
              <a:gd name="connsiteY4-194" fmla="*/ 2846919 h 2880569"/>
              <a:gd name="connsiteX5-195" fmla="*/ 29960 w 2392404"/>
              <a:gd name="connsiteY5-196" fmla="*/ 1861840 h 2880569"/>
              <a:gd name="connsiteX0-197" fmla="*/ 9310 w 2371754"/>
              <a:gd name="connsiteY0-198" fmla="*/ 1861840 h 2881761"/>
              <a:gd name="connsiteX1-199" fmla="*/ 1373653 w 2371754"/>
              <a:gd name="connsiteY1-200" fmla="*/ 669777 h 2881761"/>
              <a:gd name="connsiteX2-201" fmla="*/ 2280796 w 2371754"/>
              <a:gd name="connsiteY2-202" fmla="*/ 20417 h 2881761"/>
              <a:gd name="connsiteX3-203" fmla="*/ 2142911 w 2371754"/>
              <a:gd name="connsiteY3-204" fmla="*/ 1411896 h 2881761"/>
              <a:gd name="connsiteX4-205" fmla="*/ 1859882 w 2371754"/>
              <a:gd name="connsiteY4-206" fmla="*/ 2846919 h 2881761"/>
              <a:gd name="connsiteX5-207" fmla="*/ 9310 w 2371754"/>
              <a:gd name="connsiteY5-208" fmla="*/ 1861840 h 2881761"/>
              <a:gd name="connsiteX0-209" fmla="*/ 4685 w 2367129"/>
              <a:gd name="connsiteY0-210" fmla="*/ 1861840 h 2882175"/>
              <a:gd name="connsiteX1-211" fmla="*/ 1369028 w 2367129"/>
              <a:gd name="connsiteY1-212" fmla="*/ 669777 h 2882175"/>
              <a:gd name="connsiteX2-213" fmla="*/ 2276171 w 2367129"/>
              <a:gd name="connsiteY2-214" fmla="*/ 20417 h 2882175"/>
              <a:gd name="connsiteX3-215" fmla="*/ 2138286 w 2367129"/>
              <a:gd name="connsiteY3-216" fmla="*/ 1411896 h 2882175"/>
              <a:gd name="connsiteX4-217" fmla="*/ 1855257 w 2367129"/>
              <a:gd name="connsiteY4-218" fmla="*/ 2846919 h 2882175"/>
              <a:gd name="connsiteX5-219" fmla="*/ 4685 w 2367129"/>
              <a:gd name="connsiteY5-220" fmla="*/ 1861840 h 2882175"/>
              <a:gd name="connsiteX0-221" fmla="*/ 4685 w 2367129"/>
              <a:gd name="connsiteY0-222" fmla="*/ 1856461 h 2876796"/>
              <a:gd name="connsiteX1-223" fmla="*/ 1369028 w 2367129"/>
              <a:gd name="connsiteY1-224" fmla="*/ 664398 h 2876796"/>
              <a:gd name="connsiteX2-225" fmla="*/ 2276171 w 2367129"/>
              <a:gd name="connsiteY2-226" fmla="*/ 15038 h 2876796"/>
              <a:gd name="connsiteX3-227" fmla="*/ 2138286 w 2367129"/>
              <a:gd name="connsiteY3-228" fmla="*/ 1406517 h 2876796"/>
              <a:gd name="connsiteX4-229" fmla="*/ 1855257 w 2367129"/>
              <a:gd name="connsiteY4-230" fmla="*/ 2841540 h 2876796"/>
              <a:gd name="connsiteX5-231" fmla="*/ 4685 w 2367129"/>
              <a:gd name="connsiteY5-232" fmla="*/ 1856461 h 2876796"/>
              <a:gd name="connsiteX0-233" fmla="*/ 4685 w 2493491"/>
              <a:gd name="connsiteY0-234" fmla="*/ 1850641 h 2870976"/>
              <a:gd name="connsiteX1-235" fmla="*/ 1369028 w 2493491"/>
              <a:gd name="connsiteY1-236" fmla="*/ 658578 h 2870976"/>
              <a:gd name="connsiteX2-237" fmla="*/ 2276171 w 2493491"/>
              <a:gd name="connsiteY2-238" fmla="*/ 9218 h 2870976"/>
              <a:gd name="connsiteX3-239" fmla="*/ 2138286 w 2493491"/>
              <a:gd name="connsiteY3-240" fmla="*/ 1400697 h 2870976"/>
              <a:gd name="connsiteX4-241" fmla="*/ 1855257 w 2493491"/>
              <a:gd name="connsiteY4-242" fmla="*/ 2835720 h 2870976"/>
              <a:gd name="connsiteX5-243" fmla="*/ 4685 w 2493491"/>
              <a:gd name="connsiteY5-244" fmla="*/ 1850641 h 2870976"/>
              <a:gd name="connsiteX0-245" fmla="*/ 4685 w 2520049"/>
              <a:gd name="connsiteY0-246" fmla="*/ 1856460 h 2876795"/>
              <a:gd name="connsiteX1-247" fmla="*/ 1369028 w 2520049"/>
              <a:gd name="connsiteY1-248" fmla="*/ 664397 h 2876795"/>
              <a:gd name="connsiteX2-249" fmla="*/ 2276171 w 2520049"/>
              <a:gd name="connsiteY2-250" fmla="*/ 15037 h 2876795"/>
              <a:gd name="connsiteX3-251" fmla="*/ 2138286 w 2520049"/>
              <a:gd name="connsiteY3-252" fmla="*/ 1406516 h 2876795"/>
              <a:gd name="connsiteX4-253" fmla="*/ 1855257 w 2520049"/>
              <a:gd name="connsiteY4-254" fmla="*/ 2841539 h 2876795"/>
              <a:gd name="connsiteX5-255" fmla="*/ 4685 w 2520049"/>
              <a:gd name="connsiteY5-256" fmla="*/ 1856460 h 2876795"/>
              <a:gd name="connsiteX0-257" fmla="*/ 4685 w 2520049"/>
              <a:gd name="connsiteY0-258" fmla="*/ 1856272 h 2876607"/>
              <a:gd name="connsiteX1-259" fmla="*/ 1369028 w 2520049"/>
              <a:gd name="connsiteY1-260" fmla="*/ 664209 h 2876607"/>
              <a:gd name="connsiteX2-261" fmla="*/ 2276171 w 2520049"/>
              <a:gd name="connsiteY2-262" fmla="*/ 14849 h 2876607"/>
              <a:gd name="connsiteX3-263" fmla="*/ 2138286 w 2520049"/>
              <a:gd name="connsiteY3-264" fmla="*/ 1406328 h 2876607"/>
              <a:gd name="connsiteX4-265" fmla="*/ 1855257 w 2520049"/>
              <a:gd name="connsiteY4-266" fmla="*/ 2841351 h 2876607"/>
              <a:gd name="connsiteX5-267" fmla="*/ 4685 w 2520049"/>
              <a:gd name="connsiteY5-268" fmla="*/ 1856272 h 2876607"/>
              <a:gd name="connsiteX0-269" fmla="*/ 4685 w 2520049"/>
              <a:gd name="connsiteY0-270" fmla="*/ 1856272 h 2876607"/>
              <a:gd name="connsiteX1-271" fmla="*/ 1369028 w 2520049"/>
              <a:gd name="connsiteY1-272" fmla="*/ 664209 h 2876607"/>
              <a:gd name="connsiteX2-273" fmla="*/ 2276171 w 2520049"/>
              <a:gd name="connsiteY2-274" fmla="*/ 14849 h 2876607"/>
              <a:gd name="connsiteX3-275" fmla="*/ 2138286 w 2520049"/>
              <a:gd name="connsiteY3-276" fmla="*/ 1406328 h 2876607"/>
              <a:gd name="connsiteX4-277" fmla="*/ 1855257 w 2520049"/>
              <a:gd name="connsiteY4-278" fmla="*/ 2841351 h 2876607"/>
              <a:gd name="connsiteX5-279" fmla="*/ 4685 w 2520049"/>
              <a:gd name="connsiteY5-280" fmla="*/ 1856272 h 2876607"/>
              <a:gd name="connsiteX0-281" fmla="*/ 4685 w 2500465"/>
              <a:gd name="connsiteY0-282" fmla="*/ 1856272 h 2876607"/>
              <a:gd name="connsiteX1-283" fmla="*/ 1369028 w 2500465"/>
              <a:gd name="connsiteY1-284" fmla="*/ 664209 h 2876607"/>
              <a:gd name="connsiteX2-285" fmla="*/ 2276171 w 2500465"/>
              <a:gd name="connsiteY2-286" fmla="*/ 14849 h 2876607"/>
              <a:gd name="connsiteX3-287" fmla="*/ 2138286 w 2500465"/>
              <a:gd name="connsiteY3-288" fmla="*/ 1406328 h 2876607"/>
              <a:gd name="connsiteX4-289" fmla="*/ 1855257 w 2500465"/>
              <a:gd name="connsiteY4-290" fmla="*/ 2841351 h 2876607"/>
              <a:gd name="connsiteX5-291" fmla="*/ 4685 w 2500465"/>
              <a:gd name="connsiteY5-292" fmla="*/ 1856272 h 2876607"/>
              <a:gd name="connsiteX0-293" fmla="*/ 4685 w 2502798"/>
              <a:gd name="connsiteY0-294" fmla="*/ 1856272 h 2876607"/>
              <a:gd name="connsiteX1-295" fmla="*/ 1369028 w 2502798"/>
              <a:gd name="connsiteY1-296" fmla="*/ 664209 h 2876607"/>
              <a:gd name="connsiteX2-297" fmla="*/ 2276171 w 2502798"/>
              <a:gd name="connsiteY2-298" fmla="*/ 14849 h 2876607"/>
              <a:gd name="connsiteX3-299" fmla="*/ 2138286 w 2502798"/>
              <a:gd name="connsiteY3-300" fmla="*/ 1406328 h 2876607"/>
              <a:gd name="connsiteX4-301" fmla="*/ 1855257 w 2502798"/>
              <a:gd name="connsiteY4-302" fmla="*/ 2841351 h 2876607"/>
              <a:gd name="connsiteX5-303" fmla="*/ 4685 w 2502798"/>
              <a:gd name="connsiteY5-304" fmla="*/ 1856272 h 2876607"/>
              <a:gd name="connsiteX0-305" fmla="*/ 4685 w 2502798"/>
              <a:gd name="connsiteY0-306" fmla="*/ 1856272 h 2876607"/>
              <a:gd name="connsiteX1-307" fmla="*/ 1369028 w 2502798"/>
              <a:gd name="connsiteY1-308" fmla="*/ 664209 h 2876607"/>
              <a:gd name="connsiteX2-309" fmla="*/ 2276171 w 2502798"/>
              <a:gd name="connsiteY2-310" fmla="*/ 14849 h 2876607"/>
              <a:gd name="connsiteX3-311" fmla="*/ 2138286 w 2502798"/>
              <a:gd name="connsiteY3-312" fmla="*/ 1406328 h 2876607"/>
              <a:gd name="connsiteX4-313" fmla="*/ 1855257 w 2502798"/>
              <a:gd name="connsiteY4-314" fmla="*/ 2841351 h 2876607"/>
              <a:gd name="connsiteX5-315" fmla="*/ 4685 w 2502798"/>
              <a:gd name="connsiteY5-316" fmla="*/ 1856272 h 2876607"/>
              <a:gd name="connsiteX0-317" fmla="*/ 4685 w 2502798"/>
              <a:gd name="connsiteY0-318" fmla="*/ 1856272 h 2876607"/>
              <a:gd name="connsiteX1-319" fmla="*/ 1369028 w 2502798"/>
              <a:gd name="connsiteY1-320" fmla="*/ 664209 h 2876607"/>
              <a:gd name="connsiteX2-321" fmla="*/ 2276171 w 2502798"/>
              <a:gd name="connsiteY2-322" fmla="*/ 14849 h 2876607"/>
              <a:gd name="connsiteX3-323" fmla="*/ 2138286 w 2502798"/>
              <a:gd name="connsiteY3-324" fmla="*/ 1406328 h 2876607"/>
              <a:gd name="connsiteX4-325" fmla="*/ 1855257 w 2502798"/>
              <a:gd name="connsiteY4-326" fmla="*/ 2841351 h 2876607"/>
              <a:gd name="connsiteX5-327" fmla="*/ 4685 w 2502798"/>
              <a:gd name="connsiteY5-328" fmla="*/ 1856272 h 287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71" y="connsiteY5-172"/>
              </a:cxn>
            </a:cxnLst>
            <a:rect l="l" t="t" r="r" b="b"/>
            <a:pathLst>
              <a:path w="2502798" h="2876607">
                <a:moveTo>
                  <a:pt x="4685" y="1856272"/>
                </a:moveTo>
                <a:cubicBezTo>
                  <a:pt x="94469" y="1302497"/>
                  <a:pt x="584046" y="747816"/>
                  <a:pt x="1369028" y="664209"/>
                </a:cubicBezTo>
                <a:cubicBezTo>
                  <a:pt x="1968673" y="578368"/>
                  <a:pt x="1796269" y="-108838"/>
                  <a:pt x="2276171" y="14849"/>
                </a:cubicBezTo>
                <a:cubicBezTo>
                  <a:pt x="2756073" y="138536"/>
                  <a:pt x="2358233" y="755266"/>
                  <a:pt x="2138286" y="1406328"/>
                </a:cubicBezTo>
                <a:cubicBezTo>
                  <a:pt x="1977512" y="1855306"/>
                  <a:pt x="2573714" y="2650246"/>
                  <a:pt x="1855257" y="2841351"/>
                </a:cubicBezTo>
                <a:cubicBezTo>
                  <a:pt x="1136800" y="3032456"/>
                  <a:pt x="-85099" y="2410047"/>
                  <a:pt x="4685" y="185627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236FA7"/>
              </a:gs>
            </a:gsLst>
            <a:lin ang="6600000" scaled="0"/>
          </a:gradFill>
          <a:ln>
            <a:noFill/>
          </a:ln>
          <a:effectLst>
            <a:outerShdw blurRad="2159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754992" y="3519236"/>
            <a:ext cx="18591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595335" y="2700969"/>
            <a:ext cx="217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目录</a:t>
            </a:r>
          </a:p>
        </p:txBody>
      </p:sp>
      <p:pic>
        <p:nvPicPr>
          <p:cNvPr id="5" name="图片 2" descr="搜索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575" y="2641600"/>
            <a:ext cx="1069975" cy="106997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676939" y="4625752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7" name="组合 6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8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462089" y="965395"/>
              <a:ext cx="3975572" cy="675005"/>
              <a:chOff x="7107231" y="1942684"/>
              <a:chExt cx="3975572" cy="675005"/>
            </a:xfrm>
            <a:grpFill/>
          </p:grpSpPr>
          <p:sp>
            <p:nvSpPr>
              <p:cNvPr id="10" name="文本框 9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交互模块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7188193" y="1861722"/>
                <a:ext cx="675005" cy="836930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05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467004" y="5663977"/>
            <a:ext cx="4228887" cy="1009884"/>
            <a:chOff x="5208774" y="895946"/>
            <a:chExt cx="4228887" cy="1009884"/>
          </a:xfrm>
          <a:solidFill>
            <a:srgbClr val="F9F9F9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5208774" y="895946"/>
              <a:ext cx="4195169" cy="1009884"/>
              <a:chOff x="5208774" y="895946"/>
              <a:chExt cx="4195169" cy="1009884"/>
            </a:xfrm>
            <a:grpFill/>
          </p:grpSpPr>
          <p:sp>
            <p:nvSpPr>
              <p:cNvPr id="15" name="矩形 5"/>
              <p:cNvSpPr/>
              <p:nvPr/>
            </p:nvSpPr>
            <p:spPr>
              <a:xfrm>
                <a:off x="5208775" y="1679458"/>
                <a:ext cx="648323" cy="226372"/>
              </a:xfrm>
              <a:custGeom>
                <a:avLst/>
                <a:gdLst>
                  <a:gd name="connsiteX0" fmla="*/ 0 w 787327"/>
                  <a:gd name="connsiteY0" fmla="*/ 0 h 467750"/>
                  <a:gd name="connsiteX1" fmla="*/ 787327 w 787327"/>
                  <a:gd name="connsiteY1" fmla="*/ 0 h 467750"/>
                  <a:gd name="connsiteX2" fmla="*/ 787327 w 787327"/>
                  <a:gd name="connsiteY2" fmla="*/ 467750 h 467750"/>
                  <a:gd name="connsiteX3" fmla="*/ 0 w 787327"/>
                  <a:gd name="connsiteY3" fmla="*/ 467750 h 467750"/>
                  <a:gd name="connsiteX4" fmla="*/ 0 w 787327"/>
                  <a:gd name="connsiteY4" fmla="*/ 0 h 467750"/>
                  <a:gd name="connsiteX0-1" fmla="*/ 0 w 787327"/>
                  <a:gd name="connsiteY0-2" fmla="*/ 0 h 467750"/>
                  <a:gd name="connsiteX1-3" fmla="*/ 787327 w 787327"/>
                  <a:gd name="connsiteY1-4" fmla="*/ 0 h 467750"/>
                  <a:gd name="connsiteX2-5" fmla="*/ 787327 w 787327"/>
                  <a:gd name="connsiteY2-6" fmla="*/ 467750 h 467750"/>
                  <a:gd name="connsiteX3-7" fmla="*/ 0 w 787327"/>
                  <a:gd name="connsiteY3-8" fmla="*/ 0 h 4677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87327" h="467750">
                    <a:moveTo>
                      <a:pt x="0" y="0"/>
                    </a:moveTo>
                    <a:lnTo>
                      <a:pt x="787327" y="0"/>
                    </a:lnTo>
                    <a:lnTo>
                      <a:pt x="787327" y="4677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208774" y="895946"/>
                <a:ext cx="4195169" cy="786384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462089" y="965395"/>
              <a:ext cx="3975572" cy="675005"/>
              <a:chOff x="7107231" y="1942684"/>
              <a:chExt cx="3975572" cy="675005"/>
            </a:xfrm>
            <a:grpFill/>
          </p:grpSpPr>
          <p:sp>
            <p:nvSpPr>
              <p:cNvPr id="17" name="文本框 16"/>
              <p:cNvSpPr txBox="1"/>
              <p:nvPr/>
            </p:nvSpPr>
            <p:spPr>
              <a:xfrm>
                <a:off x="8167629" y="1962259"/>
                <a:ext cx="2915174" cy="5979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2800" b="1" dirty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90000">
                          <a:srgbClr val="236FA7"/>
                        </a:gs>
                      </a:gsLst>
                      <a:lin ang="5400000" scaled="0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汉仪文黑-55简" panose="00020600040101010101" pitchFamily="18" charset="-122"/>
                  </a:rPr>
                  <a:t>团队组成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 rot="16200000">
                <a:off x="7188193" y="1861722"/>
                <a:ext cx="675005" cy="836930"/>
              </a:xfrm>
              <a:prstGeom prst="rect">
                <a:avLst/>
              </a:prstGeom>
              <a:grp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文黑-55简" panose="00020600040101010101" pitchFamily="18" charset="-122"/>
                    <a:ea typeface="汉仪文黑-55简" panose="00020600040101010101" pitchFamily="18" charset="-122"/>
                    <a:cs typeface="Aparajita" panose="020B0604020202020204" pitchFamily="34" charset="0"/>
                    <a:sym typeface="汉仪文黑-55简" panose="00020600040101010101" pitchFamily="18" charset="-122"/>
                  </a:rPr>
                  <a:t>06 /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文黑-55简" panose="00020600040101010101" pitchFamily="18" charset="-122"/>
                  <a:ea typeface="汉仪文黑-55简" panose="00020600040101010101" pitchFamily="18" charset="-122"/>
                  <a:cs typeface="Aparajita" panose="020B0604020202020204" pitchFamily="34" charset="0"/>
                  <a:sym typeface="汉仪文黑-55简" panose="00020600040101010101" pitchFamily="18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C8A6893-CECB-22A1-1072-867D1B4F89D0}"/>
              </a:ext>
            </a:extLst>
          </p:cNvPr>
          <p:cNvSpPr/>
          <p:nvPr/>
        </p:nvSpPr>
        <p:spPr>
          <a:xfrm>
            <a:off x="9854129" y="2292112"/>
            <a:ext cx="1381686" cy="141492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文黑-55简" panose="00020600040101010101" pitchFamily="18" charset="-122"/>
              <a:ea typeface="汉仪文黑-55简" panose="00020600040101010101" pitchFamily="18" charset="-122"/>
              <a:sym typeface="汉仪文黑-55简" panose="00020600040101010101" pitchFamily="18" charset="-122"/>
            </a:endParaRPr>
          </a:p>
        </p:txBody>
      </p:sp>
      <p:sp>
        <p:nvSpPr>
          <p:cNvPr id="5" name="圆角矩形 1">
            <a:extLst>
              <a:ext uri="{FF2B5EF4-FFF2-40B4-BE49-F238E27FC236}">
                <a16:creationId xmlns:a16="http://schemas.microsoft.com/office/drawing/2014/main" id="{30178AC9-903D-ECEA-377A-CC76E2059D1F}"/>
              </a:ext>
            </a:extLst>
          </p:cNvPr>
          <p:cNvSpPr/>
          <p:nvPr/>
        </p:nvSpPr>
        <p:spPr>
          <a:xfrm>
            <a:off x="956184" y="1408177"/>
            <a:ext cx="10070465" cy="38359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sx="101000" sy="101000" algn="t" rotWithShape="0">
              <a:schemeClr val="tx1">
                <a:lumMod val="50000"/>
                <a:lumOff val="50000"/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28">
            <a:extLst>
              <a:ext uri="{FF2B5EF4-FFF2-40B4-BE49-F238E27FC236}">
                <a16:creationId xmlns:a16="http://schemas.microsoft.com/office/drawing/2014/main" id="{D50D3A0C-B35D-B975-9400-67F7A301EDF4}"/>
              </a:ext>
            </a:extLst>
          </p:cNvPr>
          <p:cNvSpPr txBox="1"/>
          <p:nvPr/>
        </p:nvSpPr>
        <p:spPr>
          <a:xfrm>
            <a:off x="1946106" y="3059905"/>
            <a:ext cx="8285480" cy="983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800" dirty="0">
                <a:solidFill>
                  <a:srgbClr val="71A1D5"/>
                </a:soli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感谢各位专家评委的审阅</a:t>
            </a:r>
          </a:p>
        </p:txBody>
      </p:sp>
      <p:sp>
        <p:nvSpPr>
          <p:cNvPr id="7" name="文本框 29">
            <a:extLst>
              <a:ext uri="{FF2B5EF4-FFF2-40B4-BE49-F238E27FC236}">
                <a16:creationId xmlns:a16="http://schemas.microsoft.com/office/drawing/2014/main" id="{3471674D-BE5B-0316-AF19-19CBA2E988DB}"/>
              </a:ext>
            </a:extLst>
          </p:cNvPr>
          <p:cNvSpPr txBox="1"/>
          <p:nvPr/>
        </p:nvSpPr>
        <p:spPr>
          <a:xfrm>
            <a:off x="2768474" y="4270693"/>
            <a:ext cx="664083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Thank you to all the expert judges for their review.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6E6B244-1F6E-E8B9-C7EF-3812E288A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t="16822" r="13457" b="15158"/>
          <a:stretch/>
        </p:blipFill>
        <p:spPr>
          <a:xfrm>
            <a:off x="5020176" y="1480492"/>
            <a:ext cx="1733119" cy="15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6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1367711" y="453081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项目背景</a:t>
            </a:r>
          </a:p>
        </p:txBody>
      </p:sp>
      <p:sp>
        <p:nvSpPr>
          <p:cNvPr id="26" name="文本框 25"/>
          <p:cNvSpPr txBox="1"/>
          <p:nvPr/>
        </p:nvSpPr>
        <p:spPr>
          <a:xfrm flipH="1">
            <a:off x="10128651" y="502509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r>
              <a:rPr lang="en-US" altLang="zh-CN" sz="2400" dirty="0">
                <a:gradFill>
                  <a:gsLst>
                    <a:gs pos="1000">
                      <a:schemeClr val="tx2">
                        <a:lumMod val="20000"/>
                        <a:lumOff val="80000"/>
                      </a:scheme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PART  01</a:t>
            </a:r>
            <a:endParaRPr lang="zh-CN" altLang="en-US" sz="2400" dirty="0">
              <a:gradFill>
                <a:gsLst>
                  <a:gs pos="1000">
                    <a:schemeClr val="tx2">
                      <a:lumMod val="20000"/>
                      <a:lumOff val="80000"/>
                    </a:scheme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latin typeface="汉仪文黑-55简" panose="00020600040101010101" pitchFamily="18" charset="-122"/>
              <a:ea typeface="汉仪文黑-55简" panose="00020600040101010101" pitchFamily="18" charset="-122"/>
              <a:sym typeface="思源黑体 CN Medium" panose="020B0600000000000000" pitchFamily="34" charset="-122"/>
            </a:endParaRPr>
          </a:p>
        </p:txBody>
      </p:sp>
      <p:pic>
        <p:nvPicPr>
          <p:cNvPr id="27" name="图片 7" descr="搜索框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5895" y="437515"/>
            <a:ext cx="508000" cy="508000"/>
          </a:xfrm>
          <a:prstGeom prst="rect">
            <a:avLst/>
          </a:prstGeom>
        </p:spPr>
      </p:pic>
      <p:grpSp>
        <p:nvGrpSpPr>
          <p:cNvPr id="37" name="组合 36"/>
          <p:cNvGrpSpPr/>
          <p:nvPr>
            <p:custDataLst>
              <p:tags r:id="rId1"/>
            </p:custDataLst>
          </p:nvPr>
        </p:nvGrpSpPr>
        <p:grpSpPr>
          <a:xfrm>
            <a:off x="4368800" y="2937510"/>
            <a:ext cx="3501390" cy="2200910"/>
            <a:chOff x="6880" y="5490"/>
            <a:chExt cx="5514" cy="3466"/>
          </a:xfrm>
        </p:grpSpPr>
        <p:sp>
          <p:nvSpPr>
            <p:cNvPr id="28" name="矩形: 圆角 1"/>
            <p:cNvSpPr/>
            <p:nvPr>
              <p:custDataLst>
                <p:tags r:id="rId10"/>
              </p:custDataLst>
            </p:nvPr>
          </p:nvSpPr>
          <p:spPr>
            <a:xfrm>
              <a:off x="6880" y="5490"/>
              <a:ext cx="5514" cy="3466"/>
            </a:xfrm>
            <a:prstGeom prst="roundRect">
              <a:avLst/>
            </a:prstGeom>
            <a:solidFill>
              <a:srgbClr val="D8EDF6"/>
            </a:solidFill>
            <a:ln w="19050">
              <a:noFill/>
            </a:ln>
            <a:effectLst>
              <a:outerShdw blurRad="127000" dist="38100" dir="1800000" sx="102000" sy="102000" algn="t" rotWithShape="0">
                <a:schemeClr val="tx1">
                  <a:lumMod val="50000"/>
                  <a:lumOff val="50000"/>
                  <a:alpha val="46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11"/>
              </p:custDataLst>
            </p:nvPr>
          </p:nvSpPr>
          <p:spPr>
            <a:xfrm>
              <a:off x="7260" y="6271"/>
              <a:ext cx="268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超星集团</a:t>
              </a:r>
            </a:p>
          </p:txBody>
        </p:sp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7277" y="6994"/>
              <a:ext cx="4709" cy="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800" dirty="0"/>
                <a:t>超星集团的技术驱动与教育赋能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961088" y="502203"/>
            <a:ext cx="37146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l"/>
            <a:r>
              <a:rPr lang="en-US" altLang="zh-CN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产品理念</a:t>
            </a:r>
          </a:p>
        </p:txBody>
      </p:sp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>
            <a:off x="454660" y="2937510"/>
            <a:ext cx="3554095" cy="2200910"/>
            <a:chOff x="716" y="5490"/>
            <a:chExt cx="5597" cy="3466"/>
          </a:xfrm>
        </p:grpSpPr>
        <p:sp>
          <p:nvSpPr>
            <p:cNvPr id="32" name="矩形: 圆角 1"/>
            <p:cNvSpPr/>
            <p:nvPr>
              <p:custDataLst>
                <p:tags r:id="rId7"/>
              </p:custDataLst>
            </p:nvPr>
          </p:nvSpPr>
          <p:spPr>
            <a:xfrm>
              <a:off x="716" y="5490"/>
              <a:ext cx="5514" cy="3466"/>
            </a:xfrm>
            <a:prstGeom prst="roundRect">
              <a:avLst/>
            </a:prstGeom>
            <a:solidFill>
              <a:srgbClr val="D8EDF6"/>
            </a:solidFill>
            <a:ln w="19050">
              <a:noFill/>
            </a:ln>
            <a:effectLst>
              <a:outerShdw blurRad="127000" dist="38100" dir="1800000" sx="102000" sy="102000" algn="t" rotWithShape="0">
                <a:schemeClr val="tx1">
                  <a:lumMod val="50000"/>
                  <a:lumOff val="50000"/>
                  <a:alpha val="46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1096" y="6349"/>
              <a:ext cx="521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altLang="zh-CN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AI</a:t>
              </a:r>
              <a:r>
                <a:rPr lang="zh-CN" altLang="en-US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赋能教育迅速发展</a:t>
              </a: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1141" y="7384"/>
              <a:ext cx="4709" cy="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800" dirty="0">
                  <a:sym typeface="汉仪文黑-55简" panose="00020600040101010101" pitchFamily="18" charset="-122"/>
                </a:rPr>
                <a:t>人工智能技术在教育领域的迅速发展</a:t>
              </a:r>
            </a:p>
          </p:txBody>
        </p:sp>
      </p:grpSp>
      <p:sp>
        <p:nvSpPr>
          <p:cNvPr id="40" name="箭头: 左 26"/>
          <p:cNvSpPr/>
          <p:nvPr/>
        </p:nvSpPr>
        <p:spPr>
          <a:xfrm rot="5400000" flipH="1">
            <a:off x="5791137" y="5440782"/>
            <a:ext cx="657445" cy="393758"/>
          </a:xfrm>
          <a:prstGeom prst="leftArrow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>
            <a:off x="8282940" y="2937510"/>
            <a:ext cx="3501390" cy="2200910"/>
            <a:chOff x="13044" y="5490"/>
            <a:chExt cx="5514" cy="3466"/>
          </a:xfrm>
        </p:grpSpPr>
        <p:sp>
          <p:nvSpPr>
            <p:cNvPr id="36" name="矩形: 圆角 1"/>
            <p:cNvSpPr/>
            <p:nvPr>
              <p:custDataLst>
                <p:tags r:id="rId4"/>
              </p:custDataLst>
            </p:nvPr>
          </p:nvSpPr>
          <p:spPr>
            <a:xfrm>
              <a:off x="13044" y="5490"/>
              <a:ext cx="5514" cy="3466"/>
            </a:xfrm>
            <a:prstGeom prst="roundRect">
              <a:avLst/>
            </a:prstGeom>
            <a:solidFill>
              <a:srgbClr val="D8EDF6"/>
            </a:solidFill>
            <a:ln w="19050">
              <a:noFill/>
            </a:ln>
            <a:effectLst>
              <a:outerShdw blurRad="127000" dist="38100" dir="1800000" sx="102000" sy="102000" algn="t" rotWithShape="0">
                <a:schemeClr val="tx1">
                  <a:lumMod val="50000"/>
                  <a:lumOff val="50000"/>
                  <a:alpha val="46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>
              <p:custDataLst>
                <p:tags r:id="rId5"/>
              </p:custDataLst>
            </p:nvPr>
          </p:nvSpPr>
          <p:spPr>
            <a:xfrm>
              <a:off x="13424" y="6271"/>
              <a:ext cx="268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特定领域</a:t>
              </a:r>
            </a:p>
          </p:txBody>
        </p:sp>
        <p:sp>
          <p:nvSpPr>
            <p:cNvPr id="42" name="文本框 41"/>
            <p:cNvSpPr txBox="1"/>
            <p:nvPr>
              <p:custDataLst>
                <p:tags r:id="rId6"/>
              </p:custDataLst>
            </p:nvPr>
          </p:nvSpPr>
          <p:spPr>
            <a:xfrm>
              <a:off x="13441" y="6994"/>
              <a:ext cx="4709" cy="1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1216025">
                <a:spcBef>
                  <a:spcPct val="20000"/>
                </a:spcBef>
                <a:defRPr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800" dirty="0">
                  <a:sym typeface="汉仪文黑-55简" panose="00020600040101010101" pitchFamily="18" charset="-122"/>
                </a:rPr>
                <a:t>其他内容推荐和个性化智能化推荐系统冗杂，不适合特定学校</a:t>
              </a:r>
              <a:endParaRPr lang="zh-CN" altLang="en-US" sz="1800" dirty="0">
                <a:sym typeface="Arial" panose="020B0604020202020204" pitchFamily="34" charset="0"/>
              </a:endParaRPr>
            </a:p>
          </p:txBody>
        </p:sp>
      </p:grpSp>
      <p:pic>
        <p:nvPicPr>
          <p:cNvPr id="43" name="图片 42" descr="C:/Users/11595/Desktop/A11.pngA11"/>
          <p:cNvPicPr>
            <a:picLocks noChangeAspect="1"/>
          </p:cNvPicPr>
          <p:nvPr/>
        </p:nvPicPr>
        <p:blipFill>
          <a:blip r:embed="rId19"/>
          <a:srcRect t="12475" b="12475"/>
          <a:stretch>
            <a:fillRect/>
          </a:stretch>
        </p:blipFill>
        <p:spPr>
          <a:xfrm>
            <a:off x="8587105" y="1523365"/>
            <a:ext cx="2893695" cy="1627505"/>
          </a:xfrm>
          <a:prstGeom prst="rect">
            <a:avLst/>
          </a:prstGeom>
          <a:ln w="12700" cmpd="sng">
            <a:solidFill>
              <a:schemeClr val="bg2">
                <a:lumMod val="75000"/>
              </a:schemeClr>
            </a:solidFill>
            <a:prstDash val="solid"/>
          </a:ln>
          <a:effectLst>
            <a:outerShdw blurRad="50800" dist="38100" dir="5400000" sx="102000" sy="102000" algn="t" rotWithShape="0">
              <a:prstClr val="black">
                <a:alpha val="64000"/>
              </a:prstClr>
            </a:outerShdw>
            <a:reflection blurRad="6350" stA="52000" endA="300" endPos="32000" dir="5400000" sy="-100000" algn="bl" rotWithShape="0"/>
          </a:effectLst>
        </p:spPr>
      </p:pic>
      <p:sp>
        <p:nvSpPr>
          <p:cNvPr id="74" name="文本框 73"/>
          <p:cNvSpPr txBox="1"/>
          <p:nvPr/>
        </p:nvSpPr>
        <p:spPr>
          <a:xfrm>
            <a:off x="0" y="6033135"/>
            <a:ext cx="12191365" cy="8255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zh-CN" sz="36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基于课程教学数据的实时内容推荐和个性化智能问答系统</a:t>
            </a:r>
          </a:p>
        </p:txBody>
      </p:sp>
      <p:pic>
        <p:nvPicPr>
          <p:cNvPr id="75" name="图片 74" descr="图片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6755" y="1034415"/>
            <a:ext cx="3053080" cy="2327275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64000"/>
              </a:prstClr>
            </a:outerShdw>
            <a:reflection blurRad="6350" stA="52000" endA="300" endPos="32000" dir="5400000" sy="-100000" algn="bl" rotWithShape="0"/>
          </a:effectLst>
        </p:spPr>
      </p:pic>
      <p:pic>
        <p:nvPicPr>
          <p:cNvPr id="76" name="图片 75" descr="C:/Users/11595/Desktop/A11.pngA11"/>
          <p:cNvPicPr>
            <a:picLocks noChangeAspect="1"/>
          </p:cNvPicPr>
          <p:nvPr/>
        </p:nvPicPr>
        <p:blipFill>
          <a:blip r:embed="rId21"/>
          <a:srcRect t="9288" b="9288"/>
          <a:stretch>
            <a:fillRect/>
          </a:stretch>
        </p:blipFill>
        <p:spPr>
          <a:xfrm>
            <a:off x="4693285" y="1161415"/>
            <a:ext cx="2816860" cy="2018665"/>
          </a:xfrm>
          <a:prstGeom prst="rect">
            <a:avLst/>
          </a:prstGeom>
          <a:ln w="12700" cmpd="sng">
            <a:solidFill>
              <a:schemeClr val="bg2">
                <a:lumMod val="50000"/>
              </a:schemeClr>
            </a:solidFill>
            <a:prstDash val="solid"/>
          </a:ln>
          <a:effectLst>
            <a:outerShdw blurRad="50800" dist="38100" dir="5400000" sx="102000" sy="102000" algn="t" rotWithShape="0">
              <a:prstClr val="black">
                <a:alpha val="64000"/>
              </a:prstClr>
            </a:outerShdw>
            <a:reflection blurRad="6350" stA="52000" endA="300" endPos="32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82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5450" y="-217507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02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86" name="任意多边形: 形状 13">
            <a:extLst>
              <a:ext uri="{FF2B5EF4-FFF2-40B4-BE49-F238E27FC236}">
                <a16:creationId xmlns:a16="http://schemas.microsoft.com/office/drawing/2014/main" id="{E602991E-B1E3-CA71-EC16-51801194B4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20320" y="4636135"/>
            <a:ext cx="12273280" cy="2230755"/>
          </a:xfrm>
          <a:custGeom>
            <a:avLst/>
            <a:gdLst>
              <a:gd name="connsiteX0" fmla="*/ 11468709 w 12192000"/>
              <a:gd name="connsiteY0" fmla="*/ 0 h 2623919"/>
              <a:gd name="connsiteX1" fmla="*/ 11480162 w 12192000"/>
              <a:gd name="connsiteY1" fmla="*/ 49 h 2623919"/>
              <a:gd name="connsiteX2" fmla="*/ 11491656 w 12192000"/>
              <a:gd name="connsiteY2" fmla="*/ 170 h 2623919"/>
              <a:gd name="connsiteX3" fmla="*/ 11503185 w 12192000"/>
              <a:gd name="connsiteY3" fmla="*/ 361 h 2623919"/>
              <a:gd name="connsiteX4" fmla="*/ 11514757 w 12192000"/>
              <a:gd name="connsiteY4" fmla="*/ 621 h 2623919"/>
              <a:gd name="connsiteX5" fmla="*/ 11526364 w 12192000"/>
              <a:gd name="connsiteY5" fmla="*/ 948 h 2623919"/>
              <a:gd name="connsiteX6" fmla="*/ 11538006 w 12192000"/>
              <a:gd name="connsiteY6" fmla="*/ 1341 h 2623919"/>
              <a:gd name="connsiteX7" fmla="*/ 11549682 w 12192000"/>
              <a:gd name="connsiteY7" fmla="*/ 1798 h 2623919"/>
              <a:gd name="connsiteX8" fmla="*/ 11561392 w 12192000"/>
              <a:gd name="connsiteY8" fmla="*/ 2317 h 2623919"/>
              <a:gd name="connsiteX9" fmla="*/ 11573128 w 12192000"/>
              <a:gd name="connsiteY9" fmla="*/ 2895 h 2623919"/>
              <a:gd name="connsiteX10" fmla="*/ 11584898 w 12192000"/>
              <a:gd name="connsiteY10" fmla="*/ 3534 h 2623919"/>
              <a:gd name="connsiteX11" fmla="*/ 11596695 w 12192000"/>
              <a:gd name="connsiteY11" fmla="*/ 4229 h 2623919"/>
              <a:gd name="connsiteX12" fmla="*/ 11608514 w 12192000"/>
              <a:gd name="connsiteY12" fmla="*/ 4979 h 2623919"/>
              <a:gd name="connsiteX13" fmla="*/ 11620363 w 12192000"/>
              <a:gd name="connsiteY13" fmla="*/ 5784 h 2623919"/>
              <a:gd name="connsiteX14" fmla="*/ 11632234 w 12192000"/>
              <a:gd name="connsiteY14" fmla="*/ 6640 h 2623919"/>
              <a:gd name="connsiteX15" fmla="*/ 11644128 w 12192000"/>
              <a:gd name="connsiteY15" fmla="*/ 7548 h 2623919"/>
              <a:gd name="connsiteX16" fmla="*/ 11656041 w 12192000"/>
              <a:gd name="connsiteY16" fmla="*/ 8504 h 2623919"/>
              <a:gd name="connsiteX17" fmla="*/ 11667974 w 12192000"/>
              <a:gd name="connsiteY17" fmla="*/ 9507 h 2623919"/>
              <a:gd name="connsiteX18" fmla="*/ 11679923 w 12192000"/>
              <a:gd name="connsiteY18" fmla="*/ 10555 h 2623919"/>
              <a:gd name="connsiteX19" fmla="*/ 11691889 w 12192000"/>
              <a:gd name="connsiteY19" fmla="*/ 11647 h 2623919"/>
              <a:gd name="connsiteX20" fmla="*/ 11703870 w 12192000"/>
              <a:gd name="connsiteY20" fmla="*/ 12781 h 2623919"/>
              <a:gd name="connsiteX21" fmla="*/ 11715864 w 12192000"/>
              <a:gd name="connsiteY21" fmla="*/ 13956 h 2623919"/>
              <a:gd name="connsiteX22" fmla="*/ 11727869 w 12192000"/>
              <a:gd name="connsiteY22" fmla="*/ 15169 h 2623919"/>
              <a:gd name="connsiteX23" fmla="*/ 11739886 w 12192000"/>
              <a:gd name="connsiteY23" fmla="*/ 16419 h 2623919"/>
              <a:gd name="connsiteX24" fmla="*/ 11751910 w 12192000"/>
              <a:gd name="connsiteY24" fmla="*/ 17705 h 2623919"/>
              <a:gd name="connsiteX25" fmla="*/ 11763942 w 12192000"/>
              <a:gd name="connsiteY25" fmla="*/ 19024 h 2623919"/>
              <a:gd name="connsiteX26" fmla="*/ 11775980 w 12192000"/>
              <a:gd name="connsiteY26" fmla="*/ 20375 h 2623919"/>
              <a:gd name="connsiteX27" fmla="*/ 11788024 w 12192000"/>
              <a:gd name="connsiteY27" fmla="*/ 21756 h 2623919"/>
              <a:gd name="connsiteX28" fmla="*/ 11800069 w 12192000"/>
              <a:gd name="connsiteY28" fmla="*/ 23166 h 2623919"/>
              <a:gd name="connsiteX29" fmla="*/ 11812118 w 12192000"/>
              <a:gd name="connsiteY29" fmla="*/ 24603 h 2623919"/>
              <a:gd name="connsiteX30" fmla="*/ 11824165 w 12192000"/>
              <a:gd name="connsiteY30" fmla="*/ 26065 h 2623919"/>
              <a:gd name="connsiteX31" fmla="*/ 11836212 w 12192000"/>
              <a:gd name="connsiteY31" fmla="*/ 27551 h 2623919"/>
              <a:gd name="connsiteX32" fmla="*/ 11848256 w 12192000"/>
              <a:gd name="connsiteY32" fmla="*/ 29058 h 2623919"/>
              <a:gd name="connsiteX33" fmla="*/ 11860295 w 12192000"/>
              <a:gd name="connsiteY33" fmla="*/ 30586 h 2623919"/>
              <a:gd name="connsiteX34" fmla="*/ 11872329 w 12192000"/>
              <a:gd name="connsiteY34" fmla="*/ 32132 h 2623919"/>
              <a:gd name="connsiteX35" fmla="*/ 11884358 w 12192000"/>
              <a:gd name="connsiteY35" fmla="*/ 33694 h 2623919"/>
              <a:gd name="connsiteX36" fmla="*/ 11896375 w 12192000"/>
              <a:gd name="connsiteY36" fmla="*/ 35271 h 2623919"/>
              <a:gd name="connsiteX37" fmla="*/ 11908385 w 12192000"/>
              <a:gd name="connsiteY37" fmla="*/ 36862 h 2623919"/>
              <a:gd name="connsiteX38" fmla="*/ 11920384 w 12192000"/>
              <a:gd name="connsiteY38" fmla="*/ 38465 h 2623919"/>
              <a:gd name="connsiteX39" fmla="*/ 11932370 w 12192000"/>
              <a:gd name="connsiteY39" fmla="*/ 40078 h 2623919"/>
              <a:gd name="connsiteX40" fmla="*/ 11944340 w 12192000"/>
              <a:gd name="connsiteY40" fmla="*/ 41698 h 2623919"/>
              <a:gd name="connsiteX41" fmla="*/ 11956296 w 12192000"/>
              <a:gd name="connsiteY41" fmla="*/ 43326 h 2623919"/>
              <a:gd name="connsiteX42" fmla="*/ 11968235 w 12192000"/>
              <a:gd name="connsiteY42" fmla="*/ 44958 h 2623919"/>
              <a:gd name="connsiteX43" fmla="*/ 11980155 w 12192000"/>
              <a:gd name="connsiteY43" fmla="*/ 46593 h 2623919"/>
              <a:gd name="connsiteX44" fmla="*/ 11992056 w 12192000"/>
              <a:gd name="connsiteY44" fmla="*/ 48230 h 2623919"/>
              <a:gd name="connsiteX45" fmla="*/ 12003935 w 12192000"/>
              <a:gd name="connsiteY45" fmla="*/ 49866 h 2623919"/>
              <a:gd name="connsiteX46" fmla="*/ 12015793 w 12192000"/>
              <a:gd name="connsiteY46" fmla="*/ 51501 h 2623919"/>
              <a:gd name="connsiteX47" fmla="*/ 12027625 w 12192000"/>
              <a:gd name="connsiteY47" fmla="*/ 53132 h 2623919"/>
              <a:gd name="connsiteX48" fmla="*/ 12039434 w 12192000"/>
              <a:gd name="connsiteY48" fmla="*/ 54758 h 2623919"/>
              <a:gd name="connsiteX49" fmla="*/ 12051214 w 12192000"/>
              <a:gd name="connsiteY49" fmla="*/ 56376 h 2623919"/>
              <a:gd name="connsiteX50" fmla="*/ 12062967 w 12192000"/>
              <a:gd name="connsiteY50" fmla="*/ 57986 h 2623919"/>
              <a:gd name="connsiteX51" fmla="*/ 12074691 w 12192000"/>
              <a:gd name="connsiteY51" fmla="*/ 59586 h 2623919"/>
              <a:gd name="connsiteX52" fmla="*/ 12086383 w 12192000"/>
              <a:gd name="connsiteY52" fmla="*/ 61173 h 2623919"/>
              <a:gd name="connsiteX53" fmla="*/ 12098043 w 12192000"/>
              <a:gd name="connsiteY53" fmla="*/ 62746 h 2623919"/>
              <a:gd name="connsiteX54" fmla="*/ 12109668 w 12192000"/>
              <a:gd name="connsiteY54" fmla="*/ 64304 h 2623919"/>
              <a:gd name="connsiteX55" fmla="*/ 12121259 w 12192000"/>
              <a:gd name="connsiteY55" fmla="*/ 65845 h 2623919"/>
              <a:gd name="connsiteX56" fmla="*/ 12132813 w 12192000"/>
              <a:gd name="connsiteY56" fmla="*/ 67366 h 2623919"/>
              <a:gd name="connsiteX57" fmla="*/ 12144329 w 12192000"/>
              <a:gd name="connsiteY57" fmla="*/ 68867 h 2623919"/>
              <a:gd name="connsiteX58" fmla="*/ 12155807 w 12192000"/>
              <a:gd name="connsiteY58" fmla="*/ 70346 h 2623919"/>
              <a:gd name="connsiteX59" fmla="*/ 12167242 w 12192000"/>
              <a:gd name="connsiteY59" fmla="*/ 71800 h 2623919"/>
              <a:gd name="connsiteX60" fmla="*/ 12178637 w 12192000"/>
              <a:gd name="connsiteY60" fmla="*/ 73229 h 2623919"/>
              <a:gd name="connsiteX61" fmla="*/ 12189987 w 12192000"/>
              <a:gd name="connsiteY61" fmla="*/ 74631 h 2623919"/>
              <a:gd name="connsiteX62" fmla="*/ 12192000 w 12192000"/>
              <a:gd name="connsiteY62" fmla="*/ 74875 h 2623919"/>
              <a:gd name="connsiteX63" fmla="*/ 12192000 w 12192000"/>
              <a:gd name="connsiteY63" fmla="*/ 2623919 h 2623919"/>
              <a:gd name="connsiteX64" fmla="*/ 0 w 12192000"/>
              <a:gd name="connsiteY64" fmla="*/ 2623919 h 2623919"/>
              <a:gd name="connsiteX65" fmla="*/ 0 w 12192000"/>
              <a:gd name="connsiteY65" fmla="*/ 2047737 h 2623919"/>
              <a:gd name="connsiteX66" fmla="*/ 2670 w 12192000"/>
              <a:gd name="connsiteY66" fmla="*/ 2047186 h 2623919"/>
              <a:gd name="connsiteX67" fmla="*/ 16470 w 12192000"/>
              <a:gd name="connsiteY67" fmla="*/ 2044329 h 2623919"/>
              <a:gd name="connsiteX68" fmla="*/ 30257 w 12192000"/>
              <a:gd name="connsiteY68" fmla="*/ 2041464 h 2623919"/>
              <a:gd name="connsiteX69" fmla="*/ 44034 w 12192000"/>
              <a:gd name="connsiteY69" fmla="*/ 2038593 h 2623919"/>
              <a:gd name="connsiteX70" fmla="*/ 57799 w 12192000"/>
              <a:gd name="connsiteY70" fmla="*/ 2035714 h 2623919"/>
              <a:gd name="connsiteX71" fmla="*/ 71553 w 12192000"/>
              <a:gd name="connsiteY71" fmla="*/ 2032827 h 2623919"/>
              <a:gd name="connsiteX72" fmla="*/ 85294 w 12192000"/>
              <a:gd name="connsiteY72" fmla="*/ 2029932 h 2623919"/>
              <a:gd name="connsiteX73" fmla="*/ 99023 w 12192000"/>
              <a:gd name="connsiteY73" fmla="*/ 2027030 h 2623919"/>
              <a:gd name="connsiteX74" fmla="*/ 112740 w 12192000"/>
              <a:gd name="connsiteY74" fmla="*/ 2024120 h 2623919"/>
              <a:gd name="connsiteX75" fmla="*/ 126445 w 12192000"/>
              <a:gd name="connsiteY75" fmla="*/ 2021202 h 2623919"/>
              <a:gd name="connsiteX76" fmla="*/ 140136 w 12192000"/>
              <a:gd name="connsiteY76" fmla="*/ 2018275 h 2623919"/>
              <a:gd name="connsiteX77" fmla="*/ 153814 w 12192000"/>
              <a:gd name="connsiteY77" fmla="*/ 2015339 h 2623919"/>
              <a:gd name="connsiteX78" fmla="*/ 167477 w 12192000"/>
              <a:gd name="connsiteY78" fmla="*/ 2012395 h 2623919"/>
              <a:gd name="connsiteX79" fmla="*/ 181128 w 12192000"/>
              <a:gd name="connsiteY79" fmla="*/ 2009441 h 2623919"/>
              <a:gd name="connsiteX80" fmla="*/ 194764 w 12192000"/>
              <a:gd name="connsiteY80" fmla="*/ 2006479 h 2623919"/>
              <a:gd name="connsiteX81" fmla="*/ 208385 w 12192000"/>
              <a:gd name="connsiteY81" fmla="*/ 2003507 h 2623919"/>
              <a:gd name="connsiteX82" fmla="*/ 221992 w 12192000"/>
              <a:gd name="connsiteY82" fmla="*/ 2000527 h 2623919"/>
              <a:gd name="connsiteX83" fmla="*/ 235584 w 12192000"/>
              <a:gd name="connsiteY83" fmla="*/ 1997536 h 2623919"/>
              <a:gd name="connsiteX84" fmla="*/ 249160 w 12192000"/>
              <a:gd name="connsiteY84" fmla="*/ 1994536 h 2623919"/>
              <a:gd name="connsiteX85" fmla="*/ 262722 w 12192000"/>
              <a:gd name="connsiteY85" fmla="*/ 1991526 h 2623919"/>
              <a:gd name="connsiteX86" fmla="*/ 276267 w 12192000"/>
              <a:gd name="connsiteY86" fmla="*/ 1988505 h 2623919"/>
              <a:gd name="connsiteX87" fmla="*/ 289796 w 12192000"/>
              <a:gd name="connsiteY87" fmla="*/ 1985474 h 2623919"/>
              <a:gd name="connsiteX88" fmla="*/ 303309 w 12192000"/>
              <a:gd name="connsiteY88" fmla="*/ 1982433 h 2623919"/>
              <a:gd name="connsiteX89" fmla="*/ 316804 w 12192000"/>
              <a:gd name="connsiteY89" fmla="*/ 1979381 h 2623919"/>
              <a:gd name="connsiteX90" fmla="*/ 330284 w 12192000"/>
              <a:gd name="connsiteY90" fmla="*/ 1976318 h 2623919"/>
              <a:gd name="connsiteX91" fmla="*/ 343745 w 12192000"/>
              <a:gd name="connsiteY91" fmla="*/ 1973244 h 2623919"/>
              <a:gd name="connsiteX92" fmla="*/ 357190 w 12192000"/>
              <a:gd name="connsiteY92" fmla="*/ 1970159 h 2623919"/>
              <a:gd name="connsiteX93" fmla="*/ 370616 w 12192000"/>
              <a:gd name="connsiteY93" fmla="*/ 1967062 h 2623919"/>
              <a:gd name="connsiteX94" fmla="*/ 384026 w 12192000"/>
              <a:gd name="connsiteY94" fmla="*/ 1963954 h 2623919"/>
              <a:gd name="connsiteX95" fmla="*/ 397415 w 12192000"/>
              <a:gd name="connsiteY95" fmla="*/ 1960834 h 2623919"/>
              <a:gd name="connsiteX96" fmla="*/ 410788 w 12192000"/>
              <a:gd name="connsiteY96" fmla="*/ 1957703 h 2623919"/>
              <a:gd name="connsiteX97" fmla="*/ 424139 w 12192000"/>
              <a:gd name="connsiteY97" fmla="*/ 1954559 h 2623919"/>
              <a:gd name="connsiteX98" fmla="*/ 437474 w 12192000"/>
              <a:gd name="connsiteY98" fmla="*/ 1951404 h 2623919"/>
              <a:gd name="connsiteX99" fmla="*/ 450788 w 12192000"/>
              <a:gd name="connsiteY99" fmla="*/ 1948235 h 2623919"/>
              <a:gd name="connsiteX100" fmla="*/ 464082 w 12192000"/>
              <a:gd name="connsiteY100" fmla="*/ 1945054 h 2623919"/>
              <a:gd name="connsiteX101" fmla="*/ 477357 w 12192000"/>
              <a:gd name="connsiteY101" fmla="*/ 1941860 h 2623919"/>
              <a:gd name="connsiteX102" fmla="*/ 490612 w 12192000"/>
              <a:gd name="connsiteY102" fmla="*/ 1938654 h 2623919"/>
              <a:gd name="connsiteX103" fmla="*/ 503845 w 12192000"/>
              <a:gd name="connsiteY103" fmla="*/ 1935434 h 2623919"/>
              <a:gd name="connsiteX104" fmla="*/ 517059 w 12192000"/>
              <a:gd name="connsiteY104" fmla="*/ 1932201 h 2623919"/>
              <a:gd name="connsiteX105" fmla="*/ 530250 w 12192000"/>
              <a:gd name="connsiteY105" fmla="*/ 1928954 h 2623919"/>
              <a:gd name="connsiteX106" fmla="*/ 543421 w 12192000"/>
              <a:gd name="connsiteY106" fmla="*/ 1925694 h 2623919"/>
              <a:gd name="connsiteX107" fmla="*/ 556570 w 12192000"/>
              <a:gd name="connsiteY107" fmla="*/ 1922420 h 2623919"/>
              <a:gd name="connsiteX108" fmla="*/ 569697 w 12192000"/>
              <a:gd name="connsiteY108" fmla="*/ 1919131 h 2623919"/>
              <a:gd name="connsiteX109" fmla="*/ 582802 w 12192000"/>
              <a:gd name="connsiteY109" fmla="*/ 1915829 h 2623919"/>
              <a:gd name="connsiteX110" fmla="*/ 595884 w 12192000"/>
              <a:gd name="connsiteY110" fmla="*/ 1912513 h 2623919"/>
              <a:gd name="connsiteX111" fmla="*/ 608945 w 12192000"/>
              <a:gd name="connsiteY111" fmla="*/ 1909182 h 2623919"/>
              <a:gd name="connsiteX112" fmla="*/ 621981 w 12192000"/>
              <a:gd name="connsiteY112" fmla="*/ 1905835 h 2623919"/>
              <a:gd name="connsiteX113" fmla="*/ 634994 w 12192000"/>
              <a:gd name="connsiteY113" fmla="*/ 1902475 h 2623919"/>
              <a:gd name="connsiteX114" fmla="*/ 647984 w 12192000"/>
              <a:gd name="connsiteY114" fmla="*/ 1899099 h 2623919"/>
              <a:gd name="connsiteX115" fmla="*/ 660951 w 12192000"/>
              <a:gd name="connsiteY115" fmla="*/ 1895708 h 2623919"/>
              <a:gd name="connsiteX116" fmla="*/ 673891 w 12192000"/>
              <a:gd name="connsiteY116" fmla="*/ 1892301 h 2623919"/>
              <a:gd name="connsiteX117" fmla="*/ 686810 w 12192000"/>
              <a:gd name="connsiteY117" fmla="*/ 1888880 h 2623919"/>
              <a:gd name="connsiteX118" fmla="*/ 699703 w 12192000"/>
              <a:gd name="connsiteY118" fmla="*/ 1885442 h 2623919"/>
              <a:gd name="connsiteX119" fmla="*/ 712570 w 12192000"/>
              <a:gd name="connsiteY119" fmla="*/ 1881988 h 2623919"/>
              <a:gd name="connsiteX120" fmla="*/ 725413 w 12192000"/>
              <a:gd name="connsiteY120" fmla="*/ 1878518 h 2623919"/>
              <a:gd name="connsiteX121" fmla="*/ 738230 w 12192000"/>
              <a:gd name="connsiteY121" fmla="*/ 1875032 h 2623919"/>
              <a:gd name="connsiteX122" fmla="*/ 751022 w 12192000"/>
              <a:gd name="connsiteY122" fmla="*/ 1871530 h 2623919"/>
              <a:gd name="connsiteX123" fmla="*/ 763787 w 12192000"/>
              <a:gd name="connsiteY123" fmla="*/ 1868011 h 2623919"/>
              <a:gd name="connsiteX124" fmla="*/ 776527 w 12192000"/>
              <a:gd name="connsiteY124" fmla="*/ 1864474 h 2623919"/>
              <a:gd name="connsiteX125" fmla="*/ 789239 w 12192000"/>
              <a:gd name="connsiteY125" fmla="*/ 1860921 h 2623919"/>
              <a:gd name="connsiteX126" fmla="*/ 814570 w 12192000"/>
              <a:gd name="connsiteY126" fmla="*/ 1853768 h 2623919"/>
              <a:gd name="connsiteX127" fmla="*/ 827253 w 12192000"/>
              <a:gd name="connsiteY127" fmla="*/ 1850123 h 2623919"/>
              <a:gd name="connsiteX128" fmla="*/ 839781 w 12192000"/>
              <a:gd name="connsiteY128" fmla="*/ 1846449 h 2623919"/>
              <a:gd name="connsiteX129" fmla="*/ 852199 w 12192000"/>
              <a:gd name="connsiteY129" fmla="*/ 1842735 h 2623919"/>
              <a:gd name="connsiteX130" fmla="*/ 864507 w 12192000"/>
              <a:gd name="connsiteY130" fmla="*/ 1838982 h 2623919"/>
              <a:gd name="connsiteX131" fmla="*/ 876711 w 12192000"/>
              <a:gd name="connsiteY131" fmla="*/ 1835191 h 2623919"/>
              <a:gd name="connsiteX132" fmla="*/ 888812 w 12192000"/>
              <a:gd name="connsiteY132" fmla="*/ 1831362 h 2623919"/>
              <a:gd name="connsiteX133" fmla="*/ 900814 w 12192000"/>
              <a:gd name="connsiteY133" fmla="*/ 1827498 h 2623919"/>
              <a:gd name="connsiteX134" fmla="*/ 912720 w 12192000"/>
              <a:gd name="connsiteY134" fmla="*/ 1823598 h 2623919"/>
              <a:gd name="connsiteX135" fmla="*/ 924531 w 12192000"/>
              <a:gd name="connsiteY135" fmla="*/ 1819664 h 2623919"/>
              <a:gd name="connsiteX136" fmla="*/ 936253 w 12192000"/>
              <a:gd name="connsiteY136" fmla="*/ 1815696 h 2623919"/>
              <a:gd name="connsiteX137" fmla="*/ 947884 w 12192000"/>
              <a:gd name="connsiteY137" fmla="*/ 1811695 h 2623919"/>
              <a:gd name="connsiteX138" fmla="*/ 959432 w 12192000"/>
              <a:gd name="connsiteY138" fmla="*/ 1807663 h 2623919"/>
              <a:gd name="connsiteX139" fmla="*/ 970897 w 12192000"/>
              <a:gd name="connsiteY139" fmla="*/ 1803601 h 2623919"/>
              <a:gd name="connsiteX140" fmla="*/ 982282 w 12192000"/>
              <a:gd name="connsiteY140" fmla="*/ 1799509 h 2623919"/>
              <a:gd name="connsiteX141" fmla="*/ 993591 w 12192000"/>
              <a:gd name="connsiteY141" fmla="*/ 1795388 h 2623919"/>
              <a:gd name="connsiteX142" fmla="*/ 1004827 w 12192000"/>
              <a:gd name="connsiteY142" fmla="*/ 1791240 h 2623919"/>
              <a:gd name="connsiteX143" fmla="*/ 1015990 w 12192000"/>
              <a:gd name="connsiteY143" fmla="*/ 1787064 h 2623919"/>
              <a:gd name="connsiteX144" fmla="*/ 1027086 w 12192000"/>
              <a:gd name="connsiteY144" fmla="*/ 1782863 h 2623919"/>
              <a:gd name="connsiteX145" fmla="*/ 1038117 w 12192000"/>
              <a:gd name="connsiteY145" fmla="*/ 1778636 h 2623919"/>
              <a:gd name="connsiteX146" fmla="*/ 1049085 w 12192000"/>
              <a:gd name="connsiteY146" fmla="*/ 1774386 h 2623919"/>
              <a:gd name="connsiteX147" fmla="*/ 1059994 w 12192000"/>
              <a:gd name="connsiteY147" fmla="*/ 1770113 h 2623919"/>
              <a:gd name="connsiteX148" fmla="*/ 1070845 w 12192000"/>
              <a:gd name="connsiteY148" fmla="*/ 1765818 h 2623919"/>
              <a:gd name="connsiteX149" fmla="*/ 1081644 w 12192000"/>
              <a:gd name="connsiteY149" fmla="*/ 1761502 h 2623919"/>
              <a:gd name="connsiteX150" fmla="*/ 1092392 w 12192000"/>
              <a:gd name="connsiteY150" fmla="*/ 1757165 h 2623919"/>
              <a:gd name="connsiteX151" fmla="*/ 1103091 w 12192000"/>
              <a:gd name="connsiteY151" fmla="*/ 1752809 h 2623919"/>
              <a:gd name="connsiteX152" fmla="*/ 1113746 w 12192000"/>
              <a:gd name="connsiteY152" fmla="*/ 1748436 h 2623919"/>
              <a:gd name="connsiteX153" fmla="*/ 1124357 w 12192000"/>
              <a:gd name="connsiteY153" fmla="*/ 1744044 h 2623919"/>
              <a:gd name="connsiteX154" fmla="*/ 1134931 w 12192000"/>
              <a:gd name="connsiteY154" fmla="*/ 1739637 h 2623919"/>
              <a:gd name="connsiteX155" fmla="*/ 1145467 w 12192000"/>
              <a:gd name="connsiteY155" fmla="*/ 1735213 h 2623919"/>
              <a:gd name="connsiteX156" fmla="*/ 1155969 w 12192000"/>
              <a:gd name="connsiteY156" fmla="*/ 1730775 h 2623919"/>
              <a:gd name="connsiteX157" fmla="*/ 1166441 w 12192000"/>
              <a:gd name="connsiteY157" fmla="*/ 1726324 h 2623919"/>
              <a:gd name="connsiteX158" fmla="*/ 1176885 w 12192000"/>
              <a:gd name="connsiteY158" fmla="*/ 1721860 h 2623919"/>
              <a:gd name="connsiteX159" fmla="*/ 1187305 w 12192000"/>
              <a:gd name="connsiteY159" fmla="*/ 1717384 h 2623919"/>
              <a:gd name="connsiteX160" fmla="*/ 1197702 w 12192000"/>
              <a:gd name="connsiteY160" fmla="*/ 1712897 h 2623919"/>
              <a:gd name="connsiteX161" fmla="*/ 1208080 w 12192000"/>
              <a:gd name="connsiteY161" fmla="*/ 1708400 h 2623919"/>
              <a:gd name="connsiteX162" fmla="*/ 1218441 w 12192000"/>
              <a:gd name="connsiteY162" fmla="*/ 1703895 h 2623919"/>
              <a:gd name="connsiteX163" fmla="*/ 1228790 w 12192000"/>
              <a:gd name="connsiteY163" fmla="*/ 1699381 h 2623919"/>
              <a:gd name="connsiteX164" fmla="*/ 1239128 w 12192000"/>
              <a:gd name="connsiteY164" fmla="*/ 1694860 h 2623919"/>
              <a:gd name="connsiteX165" fmla="*/ 1249459 w 12192000"/>
              <a:gd name="connsiteY165" fmla="*/ 1690333 h 2623919"/>
              <a:gd name="connsiteX166" fmla="*/ 1259785 w 12192000"/>
              <a:gd name="connsiteY166" fmla="*/ 1685801 h 2623919"/>
              <a:gd name="connsiteX167" fmla="*/ 1270109 w 12192000"/>
              <a:gd name="connsiteY167" fmla="*/ 1681264 h 2623919"/>
              <a:gd name="connsiteX168" fmla="*/ 1280435 w 12192000"/>
              <a:gd name="connsiteY168" fmla="*/ 1676724 h 2623919"/>
              <a:gd name="connsiteX169" fmla="*/ 1290764 w 12192000"/>
              <a:gd name="connsiteY169" fmla="*/ 1672181 h 2623919"/>
              <a:gd name="connsiteX170" fmla="*/ 1301102 w 12192000"/>
              <a:gd name="connsiteY170" fmla="*/ 1667636 h 2623919"/>
              <a:gd name="connsiteX171" fmla="*/ 1311449 w 12192000"/>
              <a:gd name="connsiteY171" fmla="*/ 1663091 h 2623919"/>
              <a:gd name="connsiteX172" fmla="*/ 1321809 w 12192000"/>
              <a:gd name="connsiteY172" fmla="*/ 1658545 h 2623919"/>
              <a:gd name="connsiteX173" fmla="*/ 1332184 w 12192000"/>
              <a:gd name="connsiteY173" fmla="*/ 1654001 h 2623919"/>
              <a:gd name="connsiteX174" fmla="*/ 1342580 w 12192000"/>
              <a:gd name="connsiteY174" fmla="*/ 1649458 h 2623919"/>
              <a:gd name="connsiteX175" fmla="*/ 1352996 w 12192000"/>
              <a:gd name="connsiteY175" fmla="*/ 1644918 h 2623919"/>
              <a:gd name="connsiteX176" fmla="*/ 1363438 w 12192000"/>
              <a:gd name="connsiteY176" fmla="*/ 1640382 h 2623919"/>
              <a:gd name="connsiteX177" fmla="*/ 1373906 w 12192000"/>
              <a:gd name="connsiteY177" fmla="*/ 1635850 h 2623919"/>
              <a:gd name="connsiteX178" fmla="*/ 1384406 w 12192000"/>
              <a:gd name="connsiteY178" fmla="*/ 1631323 h 2623919"/>
              <a:gd name="connsiteX179" fmla="*/ 1394938 w 12192000"/>
              <a:gd name="connsiteY179" fmla="*/ 1626803 h 2623919"/>
              <a:gd name="connsiteX180" fmla="*/ 1405507 w 12192000"/>
              <a:gd name="connsiteY180" fmla="*/ 1622290 h 2623919"/>
              <a:gd name="connsiteX181" fmla="*/ 1416117 w 12192000"/>
              <a:gd name="connsiteY181" fmla="*/ 1617785 h 2623919"/>
              <a:gd name="connsiteX182" fmla="*/ 1426768 w 12192000"/>
              <a:gd name="connsiteY182" fmla="*/ 1613289 h 2623919"/>
              <a:gd name="connsiteX183" fmla="*/ 1437464 w 12192000"/>
              <a:gd name="connsiteY183" fmla="*/ 1608802 h 2623919"/>
              <a:gd name="connsiteX184" fmla="*/ 1448210 w 12192000"/>
              <a:gd name="connsiteY184" fmla="*/ 1604327 h 2623919"/>
              <a:gd name="connsiteX185" fmla="*/ 1459005 w 12192000"/>
              <a:gd name="connsiteY185" fmla="*/ 1599863 h 2623919"/>
              <a:gd name="connsiteX186" fmla="*/ 1469856 w 12192000"/>
              <a:gd name="connsiteY186" fmla="*/ 1595411 h 2623919"/>
              <a:gd name="connsiteX187" fmla="*/ 1480763 w 12192000"/>
              <a:gd name="connsiteY187" fmla="*/ 1590972 h 2623919"/>
              <a:gd name="connsiteX188" fmla="*/ 1491731 w 12192000"/>
              <a:gd name="connsiteY188" fmla="*/ 1586547 h 2623919"/>
              <a:gd name="connsiteX189" fmla="*/ 1502762 w 12192000"/>
              <a:gd name="connsiteY189" fmla="*/ 1582137 h 2623919"/>
              <a:gd name="connsiteX190" fmla="*/ 1513859 w 12192000"/>
              <a:gd name="connsiteY190" fmla="*/ 1577743 h 2623919"/>
              <a:gd name="connsiteX191" fmla="*/ 1525025 w 12192000"/>
              <a:gd name="connsiteY191" fmla="*/ 1573366 h 2623919"/>
              <a:gd name="connsiteX192" fmla="*/ 1536262 w 12192000"/>
              <a:gd name="connsiteY192" fmla="*/ 1569006 h 2623919"/>
              <a:gd name="connsiteX193" fmla="*/ 1547575 w 12192000"/>
              <a:gd name="connsiteY193" fmla="*/ 1564664 h 2623919"/>
              <a:gd name="connsiteX194" fmla="*/ 1558967 w 12192000"/>
              <a:gd name="connsiteY194" fmla="*/ 1560342 h 2623919"/>
              <a:gd name="connsiteX195" fmla="*/ 1570438 w 12192000"/>
              <a:gd name="connsiteY195" fmla="*/ 1556040 h 2623919"/>
              <a:gd name="connsiteX196" fmla="*/ 1581994 w 12192000"/>
              <a:gd name="connsiteY196" fmla="*/ 1551759 h 2623919"/>
              <a:gd name="connsiteX197" fmla="*/ 1593636 w 12192000"/>
              <a:gd name="connsiteY197" fmla="*/ 1547499 h 2623919"/>
              <a:gd name="connsiteX198" fmla="*/ 1605369 w 12192000"/>
              <a:gd name="connsiteY198" fmla="*/ 1543263 h 2623919"/>
              <a:gd name="connsiteX199" fmla="*/ 1617195 w 12192000"/>
              <a:gd name="connsiteY199" fmla="*/ 1539049 h 2623919"/>
              <a:gd name="connsiteX200" fmla="*/ 1629116 w 12192000"/>
              <a:gd name="connsiteY200" fmla="*/ 1534860 h 2623919"/>
              <a:gd name="connsiteX201" fmla="*/ 1641135 w 12192000"/>
              <a:gd name="connsiteY201" fmla="*/ 1530697 h 2623919"/>
              <a:gd name="connsiteX202" fmla="*/ 1653258 w 12192000"/>
              <a:gd name="connsiteY202" fmla="*/ 1526559 h 2623919"/>
              <a:gd name="connsiteX203" fmla="*/ 1665484 w 12192000"/>
              <a:gd name="connsiteY203" fmla="*/ 1522448 h 2623919"/>
              <a:gd name="connsiteX204" fmla="*/ 1677818 w 12192000"/>
              <a:gd name="connsiteY204" fmla="*/ 1518366 h 2623919"/>
              <a:gd name="connsiteX205" fmla="*/ 1690263 w 12192000"/>
              <a:gd name="connsiteY205" fmla="*/ 1514312 h 2623919"/>
              <a:gd name="connsiteX206" fmla="*/ 1702821 w 12192000"/>
              <a:gd name="connsiteY206" fmla="*/ 1510288 h 2623919"/>
              <a:gd name="connsiteX207" fmla="*/ 1715497 w 12192000"/>
              <a:gd name="connsiteY207" fmla="*/ 1506294 h 2623919"/>
              <a:gd name="connsiteX208" fmla="*/ 1728291 w 12192000"/>
              <a:gd name="connsiteY208" fmla="*/ 1502331 h 2623919"/>
              <a:gd name="connsiteX209" fmla="*/ 1741210 w 12192000"/>
              <a:gd name="connsiteY209" fmla="*/ 1498401 h 2623919"/>
              <a:gd name="connsiteX210" fmla="*/ 1754252 w 12192000"/>
              <a:gd name="connsiteY210" fmla="*/ 1494503 h 2623919"/>
              <a:gd name="connsiteX211" fmla="*/ 1767424 w 12192000"/>
              <a:gd name="connsiteY211" fmla="*/ 1490640 h 2623919"/>
              <a:gd name="connsiteX212" fmla="*/ 1780728 w 12192000"/>
              <a:gd name="connsiteY212" fmla="*/ 1486811 h 2623919"/>
              <a:gd name="connsiteX213" fmla="*/ 1794164 w 12192000"/>
              <a:gd name="connsiteY213" fmla="*/ 1483018 h 2623919"/>
              <a:gd name="connsiteX214" fmla="*/ 1807742 w 12192000"/>
              <a:gd name="connsiteY214" fmla="*/ 1479262 h 2623919"/>
              <a:gd name="connsiteX215" fmla="*/ 1821456 w 12192000"/>
              <a:gd name="connsiteY215" fmla="*/ 1475543 h 2623919"/>
              <a:gd name="connsiteX216" fmla="*/ 1835316 w 12192000"/>
              <a:gd name="connsiteY216" fmla="*/ 1471863 h 2623919"/>
              <a:gd name="connsiteX217" fmla="*/ 1849321 w 12192000"/>
              <a:gd name="connsiteY217" fmla="*/ 1468222 h 2623919"/>
              <a:gd name="connsiteX218" fmla="*/ 1863477 w 12192000"/>
              <a:gd name="connsiteY218" fmla="*/ 1464620 h 2623919"/>
              <a:gd name="connsiteX219" fmla="*/ 1877784 w 12192000"/>
              <a:gd name="connsiteY219" fmla="*/ 1461060 h 2623919"/>
              <a:gd name="connsiteX220" fmla="*/ 1892247 w 12192000"/>
              <a:gd name="connsiteY220" fmla="*/ 1457542 h 2623919"/>
              <a:gd name="connsiteX221" fmla="*/ 1906867 w 12192000"/>
              <a:gd name="connsiteY221" fmla="*/ 1454066 h 2623919"/>
              <a:gd name="connsiteX222" fmla="*/ 1921651 w 12192000"/>
              <a:gd name="connsiteY222" fmla="*/ 1450635 h 2623919"/>
              <a:gd name="connsiteX223" fmla="*/ 1936597 w 12192000"/>
              <a:gd name="connsiteY223" fmla="*/ 1447247 h 2623919"/>
              <a:gd name="connsiteX224" fmla="*/ 1951711 w 12192000"/>
              <a:gd name="connsiteY224" fmla="*/ 1443905 h 2623919"/>
              <a:gd name="connsiteX225" fmla="*/ 1982494 w 12192000"/>
              <a:gd name="connsiteY225" fmla="*/ 1437353 h 2623919"/>
              <a:gd name="connsiteX226" fmla="*/ 1998042 w 12192000"/>
              <a:gd name="connsiteY226" fmla="*/ 1434183 h 2623919"/>
              <a:gd name="connsiteX227" fmla="*/ 2013797 w 12192000"/>
              <a:gd name="connsiteY227" fmla="*/ 1431077 h 2623919"/>
              <a:gd name="connsiteX228" fmla="*/ 2029704 w 12192000"/>
              <a:gd name="connsiteY228" fmla="*/ 1428045 h 2623919"/>
              <a:gd name="connsiteX229" fmla="*/ 2045759 w 12192000"/>
              <a:gd name="connsiteY229" fmla="*/ 1425084 h 2623919"/>
              <a:gd name="connsiteX230" fmla="*/ 2061962 w 12192000"/>
              <a:gd name="connsiteY230" fmla="*/ 1422195 h 2623919"/>
              <a:gd name="connsiteX231" fmla="*/ 2078310 w 12192000"/>
              <a:gd name="connsiteY231" fmla="*/ 1419374 h 2623919"/>
              <a:gd name="connsiteX232" fmla="*/ 2094801 w 12192000"/>
              <a:gd name="connsiteY232" fmla="*/ 1416620 h 2623919"/>
              <a:gd name="connsiteX233" fmla="*/ 2111432 w 12192000"/>
              <a:gd name="connsiteY233" fmla="*/ 1413931 h 2623919"/>
              <a:gd name="connsiteX234" fmla="*/ 2128201 w 12192000"/>
              <a:gd name="connsiteY234" fmla="*/ 1411305 h 2623919"/>
              <a:gd name="connsiteX235" fmla="*/ 2145106 w 12192000"/>
              <a:gd name="connsiteY235" fmla="*/ 1408741 h 2623919"/>
              <a:gd name="connsiteX236" fmla="*/ 2162143 w 12192000"/>
              <a:gd name="connsiteY236" fmla="*/ 1406236 h 2623919"/>
              <a:gd name="connsiteX237" fmla="*/ 2179313 w 12192000"/>
              <a:gd name="connsiteY237" fmla="*/ 1403791 h 2623919"/>
              <a:gd name="connsiteX238" fmla="*/ 2196610 w 12192000"/>
              <a:gd name="connsiteY238" fmla="*/ 1401401 h 2623919"/>
              <a:gd name="connsiteX239" fmla="*/ 2214035 w 12192000"/>
              <a:gd name="connsiteY239" fmla="*/ 1399067 h 2623919"/>
              <a:gd name="connsiteX240" fmla="*/ 2231584 w 12192000"/>
              <a:gd name="connsiteY240" fmla="*/ 1396785 h 2623919"/>
              <a:gd name="connsiteX241" fmla="*/ 2249256 w 12192000"/>
              <a:gd name="connsiteY241" fmla="*/ 1394554 h 2623919"/>
              <a:gd name="connsiteX242" fmla="*/ 2267045 w 12192000"/>
              <a:gd name="connsiteY242" fmla="*/ 1392372 h 2623919"/>
              <a:gd name="connsiteX243" fmla="*/ 2284953 w 12192000"/>
              <a:gd name="connsiteY243" fmla="*/ 1390238 h 2623919"/>
              <a:gd name="connsiteX244" fmla="*/ 2302977 w 12192000"/>
              <a:gd name="connsiteY244" fmla="*/ 1388150 h 2623919"/>
              <a:gd name="connsiteX245" fmla="*/ 2321112 w 12192000"/>
              <a:gd name="connsiteY245" fmla="*/ 1386105 h 2623919"/>
              <a:gd name="connsiteX246" fmla="*/ 2339358 w 12192000"/>
              <a:gd name="connsiteY246" fmla="*/ 1384103 h 2623919"/>
              <a:gd name="connsiteX247" fmla="*/ 2357713 w 12192000"/>
              <a:gd name="connsiteY247" fmla="*/ 1382142 h 2623919"/>
              <a:gd name="connsiteX248" fmla="*/ 2376174 w 12192000"/>
              <a:gd name="connsiteY248" fmla="*/ 1380219 h 2623919"/>
              <a:gd name="connsiteX249" fmla="*/ 2394739 w 12192000"/>
              <a:gd name="connsiteY249" fmla="*/ 1378333 h 2623919"/>
              <a:gd name="connsiteX250" fmla="*/ 2413405 w 12192000"/>
              <a:gd name="connsiteY250" fmla="*/ 1376482 h 2623919"/>
              <a:gd name="connsiteX251" fmla="*/ 2432170 w 12192000"/>
              <a:gd name="connsiteY251" fmla="*/ 1374664 h 2623919"/>
              <a:gd name="connsiteX252" fmla="*/ 2451032 w 12192000"/>
              <a:gd name="connsiteY252" fmla="*/ 1372878 h 2623919"/>
              <a:gd name="connsiteX253" fmla="*/ 2469989 w 12192000"/>
              <a:gd name="connsiteY253" fmla="*/ 1371121 h 2623919"/>
              <a:gd name="connsiteX254" fmla="*/ 2489039 w 12192000"/>
              <a:gd name="connsiteY254" fmla="*/ 1369393 h 2623919"/>
              <a:gd name="connsiteX255" fmla="*/ 2508178 w 12192000"/>
              <a:gd name="connsiteY255" fmla="*/ 1367690 h 2623919"/>
              <a:gd name="connsiteX256" fmla="*/ 2527406 w 12192000"/>
              <a:gd name="connsiteY256" fmla="*/ 1366012 h 2623919"/>
              <a:gd name="connsiteX257" fmla="*/ 2546719 w 12192000"/>
              <a:gd name="connsiteY257" fmla="*/ 1364357 h 2623919"/>
              <a:gd name="connsiteX258" fmla="*/ 2566116 w 12192000"/>
              <a:gd name="connsiteY258" fmla="*/ 1362722 h 2623919"/>
              <a:gd name="connsiteX259" fmla="*/ 2585594 w 12192000"/>
              <a:gd name="connsiteY259" fmla="*/ 1361106 h 2623919"/>
              <a:gd name="connsiteX260" fmla="*/ 2605151 w 12192000"/>
              <a:gd name="connsiteY260" fmla="*/ 1359507 h 2623919"/>
              <a:gd name="connsiteX261" fmla="*/ 2624784 w 12192000"/>
              <a:gd name="connsiteY261" fmla="*/ 1357924 h 2623919"/>
              <a:gd name="connsiteX262" fmla="*/ 2644493 w 12192000"/>
              <a:gd name="connsiteY262" fmla="*/ 1356354 h 2623919"/>
              <a:gd name="connsiteX263" fmla="*/ 2664273 w 12192000"/>
              <a:gd name="connsiteY263" fmla="*/ 1354796 h 2623919"/>
              <a:gd name="connsiteX264" fmla="*/ 2684123 w 12192000"/>
              <a:gd name="connsiteY264" fmla="*/ 1353248 h 2623919"/>
              <a:gd name="connsiteX265" fmla="*/ 2704042 w 12192000"/>
              <a:gd name="connsiteY265" fmla="*/ 1351708 h 2623919"/>
              <a:gd name="connsiteX266" fmla="*/ 2724025 w 12192000"/>
              <a:gd name="connsiteY266" fmla="*/ 1350174 h 2623919"/>
              <a:gd name="connsiteX267" fmla="*/ 2744072 w 12192000"/>
              <a:gd name="connsiteY267" fmla="*/ 1348645 h 2623919"/>
              <a:gd name="connsiteX268" fmla="*/ 2764179 w 12192000"/>
              <a:gd name="connsiteY268" fmla="*/ 1347118 h 2623919"/>
              <a:gd name="connsiteX269" fmla="*/ 2784346 w 12192000"/>
              <a:gd name="connsiteY269" fmla="*/ 1345594 h 2623919"/>
              <a:gd name="connsiteX270" fmla="*/ 2804569 w 12192000"/>
              <a:gd name="connsiteY270" fmla="*/ 1344067 h 2623919"/>
              <a:gd name="connsiteX271" fmla="*/ 2824847 w 12192000"/>
              <a:gd name="connsiteY271" fmla="*/ 1342538 h 2623919"/>
              <a:gd name="connsiteX272" fmla="*/ 2845176 w 12192000"/>
              <a:gd name="connsiteY272" fmla="*/ 1341005 h 2623919"/>
              <a:gd name="connsiteX273" fmla="*/ 2865556 w 12192000"/>
              <a:gd name="connsiteY273" fmla="*/ 1339465 h 2623919"/>
              <a:gd name="connsiteX274" fmla="*/ 2885982 w 12192000"/>
              <a:gd name="connsiteY274" fmla="*/ 1337917 h 2623919"/>
              <a:gd name="connsiteX275" fmla="*/ 2906456 w 12192000"/>
              <a:gd name="connsiteY275" fmla="*/ 1336360 h 2623919"/>
              <a:gd name="connsiteX276" fmla="*/ 2926970 w 12192000"/>
              <a:gd name="connsiteY276" fmla="*/ 1334790 h 2623919"/>
              <a:gd name="connsiteX277" fmla="*/ 2947527 w 12192000"/>
              <a:gd name="connsiteY277" fmla="*/ 1333208 h 2623919"/>
              <a:gd name="connsiteX278" fmla="*/ 2968122 w 12192000"/>
              <a:gd name="connsiteY278" fmla="*/ 1331610 h 2623919"/>
              <a:gd name="connsiteX279" fmla="*/ 2988754 w 12192000"/>
              <a:gd name="connsiteY279" fmla="*/ 1329995 h 2623919"/>
              <a:gd name="connsiteX280" fmla="*/ 3009420 w 12192000"/>
              <a:gd name="connsiteY280" fmla="*/ 1328360 h 2623919"/>
              <a:gd name="connsiteX281" fmla="*/ 3030118 w 12192000"/>
              <a:gd name="connsiteY281" fmla="*/ 1326705 h 2623919"/>
              <a:gd name="connsiteX282" fmla="*/ 3050845 w 12192000"/>
              <a:gd name="connsiteY282" fmla="*/ 1325028 h 2623919"/>
              <a:gd name="connsiteX283" fmla="*/ 3071600 w 12192000"/>
              <a:gd name="connsiteY283" fmla="*/ 1323326 h 2623919"/>
              <a:gd name="connsiteX284" fmla="*/ 3092381 w 12192000"/>
              <a:gd name="connsiteY284" fmla="*/ 1321598 h 2623919"/>
              <a:gd name="connsiteX285" fmla="*/ 3113185 w 12192000"/>
              <a:gd name="connsiteY285" fmla="*/ 1319842 h 2623919"/>
              <a:gd name="connsiteX286" fmla="*/ 3134010 w 12192000"/>
              <a:gd name="connsiteY286" fmla="*/ 1318056 h 2623919"/>
              <a:gd name="connsiteX287" fmla="*/ 3154853 w 12192000"/>
              <a:gd name="connsiteY287" fmla="*/ 1316239 h 2623919"/>
              <a:gd name="connsiteX288" fmla="*/ 3175713 w 12192000"/>
              <a:gd name="connsiteY288" fmla="*/ 1314389 h 2623919"/>
              <a:gd name="connsiteX289" fmla="*/ 3196587 w 12192000"/>
              <a:gd name="connsiteY289" fmla="*/ 1312503 h 2623919"/>
              <a:gd name="connsiteX290" fmla="*/ 3217473 w 12192000"/>
              <a:gd name="connsiteY290" fmla="*/ 1310580 h 2623919"/>
              <a:gd name="connsiteX291" fmla="*/ 3238369 w 12192000"/>
              <a:gd name="connsiteY291" fmla="*/ 1308618 h 2623919"/>
              <a:gd name="connsiteX292" fmla="*/ 3259273 w 12192000"/>
              <a:gd name="connsiteY292" fmla="*/ 1306615 h 2623919"/>
              <a:gd name="connsiteX293" fmla="*/ 3280181 w 12192000"/>
              <a:gd name="connsiteY293" fmla="*/ 1304570 h 2623919"/>
              <a:gd name="connsiteX294" fmla="*/ 3301094 w 12192000"/>
              <a:gd name="connsiteY294" fmla="*/ 1302481 h 2623919"/>
              <a:gd name="connsiteX295" fmla="*/ 3322006 w 12192000"/>
              <a:gd name="connsiteY295" fmla="*/ 1300346 h 2623919"/>
              <a:gd name="connsiteX296" fmla="*/ 3342918 w 12192000"/>
              <a:gd name="connsiteY296" fmla="*/ 1298162 h 2623919"/>
              <a:gd name="connsiteX297" fmla="*/ 3363826 w 12192000"/>
              <a:gd name="connsiteY297" fmla="*/ 1295930 h 2623919"/>
              <a:gd name="connsiteX298" fmla="*/ 3384728 w 12192000"/>
              <a:gd name="connsiteY298" fmla="*/ 1293645 h 2623919"/>
              <a:gd name="connsiteX299" fmla="*/ 3405624 w 12192000"/>
              <a:gd name="connsiteY299" fmla="*/ 1291307 h 2623919"/>
              <a:gd name="connsiteX300" fmla="*/ 3426508 w 12192000"/>
              <a:gd name="connsiteY300" fmla="*/ 1288914 h 2623919"/>
              <a:gd name="connsiteX301" fmla="*/ 3447380 w 12192000"/>
              <a:gd name="connsiteY301" fmla="*/ 1286463 h 2623919"/>
              <a:gd name="connsiteX302" fmla="*/ 3468238 w 12192000"/>
              <a:gd name="connsiteY302" fmla="*/ 1283954 h 2623919"/>
              <a:gd name="connsiteX303" fmla="*/ 3489079 w 12192000"/>
              <a:gd name="connsiteY303" fmla="*/ 1281384 h 2623919"/>
              <a:gd name="connsiteX304" fmla="*/ 3509901 w 12192000"/>
              <a:gd name="connsiteY304" fmla="*/ 1278752 h 2623919"/>
              <a:gd name="connsiteX305" fmla="*/ 3530702 w 12192000"/>
              <a:gd name="connsiteY305" fmla="*/ 1276056 h 2623919"/>
              <a:gd name="connsiteX306" fmla="*/ 3551479 w 12192000"/>
              <a:gd name="connsiteY306" fmla="*/ 1273293 h 2623919"/>
              <a:gd name="connsiteX307" fmla="*/ 3572231 w 12192000"/>
              <a:gd name="connsiteY307" fmla="*/ 1270463 h 2623919"/>
              <a:gd name="connsiteX308" fmla="*/ 3592955 w 12192000"/>
              <a:gd name="connsiteY308" fmla="*/ 1267562 h 2623919"/>
              <a:gd name="connsiteX309" fmla="*/ 3613649 w 12192000"/>
              <a:gd name="connsiteY309" fmla="*/ 1264590 h 2623919"/>
              <a:gd name="connsiteX310" fmla="*/ 3634311 w 12192000"/>
              <a:gd name="connsiteY310" fmla="*/ 1261544 h 2623919"/>
              <a:gd name="connsiteX311" fmla="*/ 3654938 w 12192000"/>
              <a:gd name="connsiteY311" fmla="*/ 1258423 h 2623919"/>
              <a:gd name="connsiteX312" fmla="*/ 3675530 w 12192000"/>
              <a:gd name="connsiteY312" fmla="*/ 1255226 h 2623919"/>
              <a:gd name="connsiteX313" fmla="*/ 3696082 w 12192000"/>
              <a:gd name="connsiteY313" fmla="*/ 1251949 h 2623919"/>
              <a:gd name="connsiteX314" fmla="*/ 3716593 w 12192000"/>
              <a:gd name="connsiteY314" fmla="*/ 1248591 h 2623919"/>
              <a:gd name="connsiteX315" fmla="*/ 3737060 w 12192000"/>
              <a:gd name="connsiteY315" fmla="*/ 1245151 h 2623919"/>
              <a:gd name="connsiteX316" fmla="*/ 3757483 w 12192000"/>
              <a:gd name="connsiteY316" fmla="*/ 1241627 h 2623919"/>
              <a:gd name="connsiteX317" fmla="*/ 3777858 w 12192000"/>
              <a:gd name="connsiteY317" fmla="*/ 1238015 h 2623919"/>
              <a:gd name="connsiteX318" fmla="*/ 3798183 w 12192000"/>
              <a:gd name="connsiteY318" fmla="*/ 1234316 h 2623919"/>
              <a:gd name="connsiteX319" fmla="*/ 3818456 w 12192000"/>
              <a:gd name="connsiteY319" fmla="*/ 1230528 h 2623919"/>
              <a:gd name="connsiteX320" fmla="*/ 3838674 w 12192000"/>
              <a:gd name="connsiteY320" fmla="*/ 1226647 h 2623919"/>
              <a:gd name="connsiteX321" fmla="*/ 3858836 w 12192000"/>
              <a:gd name="connsiteY321" fmla="*/ 1222673 h 2623919"/>
              <a:gd name="connsiteX322" fmla="*/ 3878941 w 12192000"/>
              <a:gd name="connsiteY322" fmla="*/ 1218603 h 2623919"/>
              <a:gd name="connsiteX323" fmla="*/ 3898983 w 12192000"/>
              <a:gd name="connsiteY323" fmla="*/ 1214436 h 2623919"/>
              <a:gd name="connsiteX324" fmla="*/ 3938835 w 12192000"/>
              <a:gd name="connsiteY324" fmla="*/ 1205812 h 2623919"/>
              <a:gd name="connsiteX325" fmla="*/ 3958824 w 12192000"/>
              <a:gd name="connsiteY325" fmla="*/ 1201275 h 2623919"/>
              <a:gd name="connsiteX326" fmla="*/ 3978721 w 12192000"/>
              <a:gd name="connsiteY326" fmla="*/ 1196574 h 2623919"/>
              <a:gd name="connsiteX327" fmla="*/ 3998597 w 12192000"/>
              <a:gd name="connsiteY327" fmla="*/ 1191697 h 2623919"/>
              <a:gd name="connsiteX328" fmla="*/ 4018449 w 12192000"/>
              <a:gd name="connsiteY328" fmla="*/ 1186648 h 2623919"/>
              <a:gd name="connsiteX329" fmla="*/ 4038282 w 12192000"/>
              <a:gd name="connsiteY329" fmla="*/ 1181432 h 2623919"/>
              <a:gd name="connsiteX330" fmla="*/ 4058095 w 12192000"/>
              <a:gd name="connsiteY330" fmla="*/ 1176054 h 2623919"/>
              <a:gd name="connsiteX331" fmla="*/ 4077889 w 12192000"/>
              <a:gd name="connsiteY331" fmla="*/ 1170518 h 2623919"/>
              <a:gd name="connsiteX332" fmla="*/ 4097665 w 12192000"/>
              <a:gd name="connsiteY332" fmla="*/ 1164827 h 2623919"/>
              <a:gd name="connsiteX333" fmla="*/ 4117423 w 12192000"/>
              <a:gd name="connsiteY333" fmla="*/ 1158987 h 2623919"/>
              <a:gd name="connsiteX334" fmla="*/ 4137165 w 12192000"/>
              <a:gd name="connsiteY334" fmla="*/ 1153002 h 2623919"/>
              <a:gd name="connsiteX335" fmla="*/ 4156889 w 12192000"/>
              <a:gd name="connsiteY335" fmla="*/ 1146876 h 2623919"/>
              <a:gd name="connsiteX336" fmla="*/ 4176599 w 12192000"/>
              <a:gd name="connsiteY336" fmla="*/ 1140613 h 2623919"/>
              <a:gd name="connsiteX337" fmla="*/ 4196295 w 12192000"/>
              <a:gd name="connsiteY337" fmla="*/ 1134217 h 2623919"/>
              <a:gd name="connsiteX338" fmla="*/ 4215976 w 12192000"/>
              <a:gd name="connsiteY338" fmla="*/ 1127695 h 2623919"/>
              <a:gd name="connsiteX339" fmla="*/ 4235646 w 12192000"/>
              <a:gd name="connsiteY339" fmla="*/ 1121048 h 2623919"/>
              <a:gd name="connsiteX340" fmla="*/ 4255302 w 12192000"/>
              <a:gd name="connsiteY340" fmla="*/ 1114283 h 2623919"/>
              <a:gd name="connsiteX341" fmla="*/ 4274945 w 12192000"/>
              <a:gd name="connsiteY341" fmla="*/ 1107402 h 2623919"/>
              <a:gd name="connsiteX342" fmla="*/ 4294580 w 12192000"/>
              <a:gd name="connsiteY342" fmla="*/ 1100410 h 2623919"/>
              <a:gd name="connsiteX343" fmla="*/ 4314205 w 12192000"/>
              <a:gd name="connsiteY343" fmla="*/ 1093313 h 2623919"/>
              <a:gd name="connsiteX344" fmla="*/ 4333819 w 12192000"/>
              <a:gd name="connsiteY344" fmla="*/ 1086112 h 2623919"/>
              <a:gd name="connsiteX345" fmla="*/ 4353426 w 12192000"/>
              <a:gd name="connsiteY345" fmla="*/ 1078815 h 2623919"/>
              <a:gd name="connsiteX346" fmla="*/ 4373025 w 12192000"/>
              <a:gd name="connsiteY346" fmla="*/ 1071424 h 2623919"/>
              <a:gd name="connsiteX347" fmla="*/ 4392617 w 12192000"/>
              <a:gd name="connsiteY347" fmla="*/ 1063945 h 2623919"/>
              <a:gd name="connsiteX348" fmla="*/ 4412203 w 12192000"/>
              <a:gd name="connsiteY348" fmla="*/ 1056380 h 2623919"/>
              <a:gd name="connsiteX349" fmla="*/ 4431785 w 12192000"/>
              <a:gd name="connsiteY349" fmla="*/ 1048735 h 2623919"/>
              <a:gd name="connsiteX350" fmla="*/ 4451360 w 12192000"/>
              <a:gd name="connsiteY350" fmla="*/ 1041013 h 2623919"/>
              <a:gd name="connsiteX351" fmla="*/ 4470933 w 12192000"/>
              <a:gd name="connsiteY351" fmla="*/ 1033220 h 2623919"/>
              <a:gd name="connsiteX352" fmla="*/ 4490501 w 12192000"/>
              <a:gd name="connsiteY352" fmla="*/ 1025359 h 2623919"/>
              <a:gd name="connsiteX353" fmla="*/ 4510068 w 12192000"/>
              <a:gd name="connsiteY353" fmla="*/ 1017434 h 2623919"/>
              <a:gd name="connsiteX354" fmla="*/ 4529633 w 12192000"/>
              <a:gd name="connsiteY354" fmla="*/ 1009451 h 2623919"/>
              <a:gd name="connsiteX355" fmla="*/ 4549197 w 12192000"/>
              <a:gd name="connsiteY355" fmla="*/ 1001413 h 2623919"/>
              <a:gd name="connsiteX356" fmla="*/ 4568762 w 12192000"/>
              <a:gd name="connsiteY356" fmla="*/ 993324 h 2623919"/>
              <a:gd name="connsiteX357" fmla="*/ 4588327 w 12192000"/>
              <a:gd name="connsiteY357" fmla="*/ 985190 h 2623919"/>
              <a:gd name="connsiteX358" fmla="*/ 4607894 w 12192000"/>
              <a:gd name="connsiteY358" fmla="*/ 977013 h 2623919"/>
              <a:gd name="connsiteX359" fmla="*/ 4627460 w 12192000"/>
              <a:gd name="connsiteY359" fmla="*/ 968798 h 2623919"/>
              <a:gd name="connsiteX360" fmla="*/ 4647033 w 12192000"/>
              <a:gd name="connsiteY360" fmla="*/ 960551 h 2623919"/>
              <a:gd name="connsiteX361" fmla="*/ 4666607 w 12192000"/>
              <a:gd name="connsiteY361" fmla="*/ 952275 h 2623919"/>
              <a:gd name="connsiteX362" fmla="*/ 4686185 w 12192000"/>
              <a:gd name="connsiteY362" fmla="*/ 943973 h 2623919"/>
              <a:gd name="connsiteX363" fmla="*/ 4705771 w 12192000"/>
              <a:gd name="connsiteY363" fmla="*/ 935651 h 2623919"/>
              <a:gd name="connsiteX364" fmla="*/ 4725362 w 12192000"/>
              <a:gd name="connsiteY364" fmla="*/ 927313 h 2623919"/>
              <a:gd name="connsiteX365" fmla="*/ 4744956 w 12192000"/>
              <a:gd name="connsiteY365" fmla="*/ 918963 h 2623919"/>
              <a:gd name="connsiteX366" fmla="*/ 4764560 w 12192000"/>
              <a:gd name="connsiteY366" fmla="*/ 910605 h 2623919"/>
              <a:gd name="connsiteX367" fmla="*/ 4784173 w 12192000"/>
              <a:gd name="connsiteY367" fmla="*/ 902244 h 2623919"/>
              <a:gd name="connsiteX368" fmla="*/ 4803793 w 12192000"/>
              <a:gd name="connsiteY368" fmla="*/ 893883 h 2623919"/>
              <a:gd name="connsiteX369" fmla="*/ 4823424 w 12192000"/>
              <a:gd name="connsiteY369" fmla="*/ 885528 h 2623919"/>
              <a:gd name="connsiteX370" fmla="*/ 4843066 w 12192000"/>
              <a:gd name="connsiteY370" fmla="*/ 877182 h 2623919"/>
              <a:gd name="connsiteX371" fmla="*/ 4862716 w 12192000"/>
              <a:gd name="connsiteY371" fmla="*/ 868850 h 2623919"/>
              <a:gd name="connsiteX372" fmla="*/ 4882379 w 12192000"/>
              <a:gd name="connsiteY372" fmla="*/ 860535 h 2623919"/>
              <a:gd name="connsiteX373" fmla="*/ 4902057 w 12192000"/>
              <a:gd name="connsiteY373" fmla="*/ 852243 h 2623919"/>
              <a:gd name="connsiteX374" fmla="*/ 4921745 w 12192000"/>
              <a:gd name="connsiteY374" fmla="*/ 843977 h 2623919"/>
              <a:gd name="connsiteX375" fmla="*/ 4941449 w 12192000"/>
              <a:gd name="connsiteY375" fmla="*/ 835742 h 2623919"/>
              <a:gd name="connsiteX376" fmla="*/ 4961164 w 12192000"/>
              <a:gd name="connsiteY376" fmla="*/ 827542 h 2623919"/>
              <a:gd name="connsiteX377" fmla="*/ 4980899 w 12192000"/>
              <a:gd name="connsiteY377" fmla="*/ 819381 h 2623919"/>
              <a:gd name="connsiteX378" fmla="*/ 5000646 w 12192000"/>
              <a:gd name="connsiteY378" fmla="*/ 811263 h 2623919"/>
              <a:gd name="connsiteX379" fmla="*/ 5020413 w 12192000"/>
              <a:gd name="connsiteY379" fmla="*/ 803193 h 2623919"/>
              <a:gd name="connsiteX380" fmla="*/ 5040194 w 12192000"/>
              <a:gd name="connsiteY380" fmla="*/ 795175 h 2623919"/>
              <a:gd name="connsiteX381" fmla="*/ 5059996 w 12192000"/>
              <a:gd name="connsiteY381" fmla="*/ 787214 h 2623919"/>
              <a:gd name="connsiteX382" fmla="*/ 5079816 w 12192000"/>
              <a:gd name="connsiteY382" fmla="*/ 779313 h 2623919"/>
              <a:gd name="connsiteX383" fmla="*/ 5099656 w 12192000"/>
              <a:gd name="connsiteY383" fmla="*/ 771476 h 2623919"/>
              <a:gd name="connsiteX384" fmla="*/ 5119516 w 12192000"/>
              <a:gd name="connsiteY384" fmla="*/ 763708 h 2623919"/>
              <a:gd name="connsiteX385" fmla="*/ 5139397 w 12192000"/>
              <a:gd name="connsiteY385" fmla="*/ 756014 h 2623919"/>
              <a:gd name="connsiteX386" fmla="*/ 5159300 w 12192000"/>
              <a:gd name="connsiteY386" fmla="*/ 748397 h 2623919"/>
              <a:gd name="connsiteX387" fmla="*/ 5179226 w 12192000"/>
              <a:gd name="connsiteY387" fmla="*/ 740862 h 2623919"/>
              <a:gd name="connsiteX388" fmla="*/ 5199174 w 12192000"/>
              <a:gd name="connsiteY388" fmla="*/ 733412 h 2623919"/>
              <a:gd name="connsiteX389" fmla="*/ 5219146 w 12192000"/>
              <a:gd name="connsiteY389" fmla="*/ 726052 h 2623919"/>
              <a:gd name="connsiteX390" fmla="*/ 5239144 w 12192000"/>
              <a:gd name="connsiteY390" fmla="*/ 718787 h 2623919"/>
              <a:gd name="connsiteX391" fmla="*/ 5259166 w 12192000"/>
              <a:gd name="connsiteY391" fmla="*/ 711621 h 2623919"/>
              <a:gd name="connsiteX392" fmla="*/ 5279214 w 12192000"/>
              <a:gd name="connsiteY392" fmla="*/ 704557 h 2623919"/>
              <a:gd name="connsiteX393" fmla="*/ 5299289 w 12192000"/>
              <a:gd name="connsiteY393" fmla="*/ 697601 h 2623919"/>
              <a:gd name="connsiteX394" fmla="*/ 5319393 w 12192000"/>
              <a:gd name="connsiteY394" fmla="*/ 690755 h 2623919"/>
              <a:gd name="connsiteX395" fmla="*/ 5339522 w 12192000"/>
              <a:gd name="connsiteY395" fmla="*/ 684025 h 2623919"/>
              <a:gd name="connsiteX396" fmla="*/ 5359682 w 12192000"/>
              <a:gd name="connsiteY396" fmla="*/ 677415 h 2623919"/>
              <a:gd name="connsiteX397" fmla="*/ 5379870 w 12192000"/>
              <a:gd name="connsiteY397" fmla="*/ 670929 h 2623919"/>
              <a:gd name="connsiteX398" fmla="*/ 5400089 w 12192000"/>
              <a:gd name="connsiteY398" fmla="*/ 664571 h 2623919"/>
              <a:gd name="connsiteX399" fmla="*/ 5420339 w 12192000"/>
              <a:gd name="connsiteY399" fmla="*/ 658345 h 2623919"/>
              <a:gd name="connsiteX400" fmla="*/ 5440621 w 12192000"/>
              <a:gd name="connsiteY400" fmla="*/ 652256 h 2623919"/>
              <a:gd name="connsiteX401" fmla="*/ 5460935 w 12192000"/>
              <a:gd name="connsiteY401" fmla="*/ 646307 h 2623919"/>
              <a:gd name="connsiteX402" fmla="*/ 5481283 w 12192000"/>
              <a:gd name="connsiteY402" fmla="*/ 640504 h 2623919"/>
              <a:gd name="connsiteX403" fmla="*/ 5501664 w 12192000"/>
              <a:gd name="connsiteY403" fmla="*/ 634849 h 2623919"/>
              <a:gd name="connsiteX404" fmla="*/ 5522079 w 12192000"/>
              <a:gd name="connsiteY404" fmla="*/ 629348 h 2623919"/>
              <a:gd name="connsiteX405" fmla="*/ 5542531 w 12192000"/>
              <a:gd name="connsiteY405" fmla="*/ 624005 h 2623919"/>
              <a:gd name="connsiteX406" fmla="*/ 5563017 w 12192000"/>
              <a:gd name="connsiteY406" fmla="*/ 618823 h 2623919"/>
              <a:gd name="connsiteX407" fmla="*/ 5583543 w 12192000"/>
              <a:gd name="connsiteY407" fmla="*/ 613807 h 2623919"/>
              <a:gd name="connsiteX408" fmla="*/ 5604103 w 12192000"/>
              <a:gd name="connsiteY408" fmla="*/ 608962 h 2623919"/>
              <a:gd name="connsiteX409" fmla="*/ 5624704 w 12192000"/>
              <a:gd name="connsiteY409" fmla="*/ 604290 h 2623919"/>
              <a:gd name="connsiteX410" fmla="*/ 5645340 w 12192000"/>
              <a:gd name="connsiteY410" fmla="*/ 599797 h 2623919"/>
              <a:gd name="connsiteX411" fmla="*/ 5666020 w 12192000"/>
              <a:gd name="connsiteY411" fmla="*/ 595487 h 2623919"/>
              <a:gd name="connsiteX412" fmla="*/ 5686736 w 12192000"/>
              <a:gd name="connsiteY412" fmla="*/ 591364 h 2623919"/>
              <a:gd name="connsiteX413" fmla="*/ 5707495 w 12192000"/>
              <a:gd name="connsiteY413" fmla="*/ 587431 h 2623919"/>
              <a:gd name="connsiteX414" fmla="*/ 5728297 w 12192000"/>
              <a:gd name="connsiteY414" fmla="*/ 583694 h 2623919"/>
              <a:gd name="connsiteX415" fmla="*/ 5749141 w 12192000"/>
              <a:gd name="connsiteY415" fmla="*/ 580156 h 2623919"/>
              <a:gd name="connsiteX416" fmla="*/ 5770029 w 12192000"/>
              <a:gd name="connsiteY416" fmla="*/ 576822 h 2623919"/>
              <a:gd name="connsiteX417" fmla="*/ 5790960 w 12192000"/>
              <a:gd name="connsiteY417" fmla="*/ 573696 h 2623919"/>
              <a:gd name="connsiteX418" fmla="*/ 5811937 w 12192000"/>
              <a:gd name="connsiteY418" fmla="*/ 570782 h 2623919"/>
              <a:gd name="connsiteX419" fmla="*/ 5832961 w 12192000"/>
              <a:gd name="connsiteY419" fmla="*/ 568083 h 2623919"/>
              <a:gd name="connsiteX420" fmla="*/ 5854028 w 12192000"/>
              <a:gd name="connsiteY420" fmla="*/ 565605 h 2623919"/>
              <a:gd name="connsiteX421" fmla="*/ 5875145 w 12192000"/>
              <a:gd name="connsiteY421" fmla="*/ 563351 h 2623919"/>
              <a:gd name="connsiteX422" fmla="*/ 5896311 w 12192000"/>
              <a:gd name="connsiteY422" fmla="*/ 561326 h 2623919"/>
              <a:gd name="connsiteX423" fmla="*/ 5938882 w 12192000"/>
              <a:gd name="connsiteY423" fmla="*/ 557972 h 2623919"/>
              <a:gd name="connsiteX424" fmla="*/ 5960054 w 12192000"/>
              <a:gd name="connsiteY424" fmla="*/ 556697 h 2623919"/>
              <a:gd name="connsiteX425" fmla="*/ 5981429 w 12192000"/>
              <a:gd name="connsiteY425" fmla="*/ 555712 h 2623919"/>
              <a:gd name="connsiteX426" fmla="*/ 6002889 w 12192000"/>
              <a:gd name="connsiteY426" fmla="*/ 555017 h 2623919"/>
              <a:gd name="connsiteX427" fmla="*/ 6024430 w 12192000"/>
              <a:gd name="connsiteY427" fmla="*/ 554608 h 2623919"/>
              <a:gd name="connsiteX428" fmla="*/ 6046057 w 12192000"/>
              <a:gd name="connsiteY428" fmla="*/ 554479 h 2623919"/>
              <a:gd name="connsiteX429" fmla="*/ 6067760 w 12192000"/>
              <a:gd name="connsiteY429" fmla="*/ 554623 h 2623919"/>
              <a:gd name="connsiteX430" fmla="*/ 6089542 w 12192000"/>
              <a:gd name="connsiteY430" fmla="*/ 555034 h 2623919"/>
              <a:gd name="connsiteX431" fmla="*/ 6111404 w 12192000"/>
              <a:gd name="connsiteY431" fmla="*/ 555707 h 2623919"/>
              <a:gd name="connsiteX432" fmla="*/ 6133337 w 12192000"/>
              <a:gd name="connsiteY432" fmla="*/ 556635 h 2623919"/>
              <a:gd name="connsiteX433" fmla="*/ 6155346 w 12192000"/>
              <a:gd name="connsiteY433" fmla="*/ 557813 h 2623919"/>
              <a:gd name="connsiteX434" fmla="*/ 6177425 w 12192000"/>
              <a:gd name="connsiteY434" fmla="*/ 559234 h 2623919"/>
              <a:gd name="connsiteX435" fmla="*/ 6199577 w 12192000"/>
              <a:gd name="connsiteY435" fmla="*/ 560893 h 2623919"/>
              <a:gd name="connsiteX436" fmla="*/ 6221794 w 12192000"/>
              <a:gd name="connsiteY436" fmla="*/ 562783 h 2623919"/>
              <a:gd name="connsiteX437" fmla="*/ 6244080 w 12192000"/>
              <a:gd name="connsiteY437" fmla="*/ 564899 h 2623919"/>
              <a:gd name="connsiteX438" fmla="*/ 6266431 w 12192000"/>
              <a:gd name="connsiteY438" fmla="*/ 567234 h 2623919"/>
              <a:gd name="connsiteX439" fmla="*/ 6288846 w 12192000"/>
              <a:gd name="connsiteY439" fmla="*/ 569782 h 2623919"/>
              <a:gd name="connsiteX440" fmla="*/ 6311321 w 12192000"/>
              <a:gd name="connsiteY440" fmla="*/ 572538 h 2623919"/>
              <a:gd name="connsiteX441" fmla="*/ 6333858 w 12192000"/>
              <a:gd name="connsiteY441" fmla="*/ 575495 h 2623919"/>
              <a:gd name="connsiteX442" fmla="*/ 6356453 w 12192000"/>
              <a:gd name="connsiteY442" fmla="*/ 578647 h 2623919"/>
              <a:gd name="connsiteX443" fmla="*/ 6379103 w 12192000"/>
              <a:gd name="connsiteY443" fmla="*/ 581988 h 2623919"/>
              <a:gd name="connsiteX444" fmla="*/ 6401811 w 12192000"/>
              <a:gd name="connsiteY444" fmla="*/ 585512 h 2623919"/>
              <a:gd name="connsiteX445" fmla="*/ 6424571 w 12192000"/>
              <a:gd name="connsiteY445" fmla="*/ 589213 h 2623919"/>
              <a:gd name="connsiteX446" fmla="*/ 6447383 w 12192000"/>
              <a:gd name="connsiteY446" fmla="*/ 593085 h 2623919"/>
              <a:gd name="connsiteX447" fmla="*/ 6470246 w 12192000"/>
              <a:gd name="connsiteY447" fmla="*/ 597122 h 2623919"/>
              <a:gd name="connsiteX448" fmla="*/ 6493156 w 12192000"/>
              <a:gd name="connsiteY448" fmla="*/ 601317 h 2623919"/>
              <a:gd name="connsiteX449" fmla="*/ 6516114 w 12192000"/>
              <a:gd name="connsiteY449" fmla="*/ 605665 h 2623919"/>
              <a:gd name="connsiteX450" fmla="*/ 6539116 w 12192000"/>
              <a:gd name="connsiteY450" fmla="*/ 610159 h 2623919"/>
              <a:gd name="connsiteX451" fmla="*/ 6562160 w 12192000"/>
              <a:gd name="connsiteY451" fmla="*/ 614793 h 2623919"/>
              <a:gd name="connsiteX452" fmla="*/ 6585248 w 12192000"/>
              <a:gd name="connsiteY452" fmla="*/ 619561 h 2623919"/>
              <a:gd name="connsiteX453" fmla="*/ 6608375 w 12192000"/>
              <a:gd name="connsiteY453" fmla="*/ 624458 h 2623919"/>
              <a:gd name="connsiteX454" fmla="*/ 6631542 w 12192000"/>
              <a:gd name="connsiteY454" fmla="*/ 629476 h 2623919"/>
              <a:gd name="connsiteX455" fmla="*/ 6654744 w 12192000"/>
              <a:gd name="connsiteY455" fmla="*/ 634610 h 2623919"/>
              <a:gd name="connsiteX456" fmla="*/ 6677981 w 12192000"/>
              <a:gd name="connsiteY456" fmla="*/ 639853 h 2623919"/>
              <a:gd name="connsiteX457" fmla="*/ 6701253 w 12192000"/>
              <a:gd name="connsiteY457" fmla="*/ 645200 h 2623919"/>
              <a:gd name="connsiteX458" fmla="*/ 6724555 w 12192000"/>
              <a:gd name="connsiteY458" fmla="*/ 650644 h 2623919"/>
              <a:gd name="connsiteX459" fmla="*/ 6747889 w 12192000"/>
              <a:gd name="connsiteY459" fmla="*/ 656180 h 2623919"/>
              <a:gd name="connsiteX460" fmla="*/ 6771249 w 12192000"/>
              <a:gd name="connsiteY460" fmla="*/ 661800 h 2623919"/>
              <a:gd name="connsiteX461" fmla="*/ 6794639 w 12192000"/>
              <a:gd name="connsiteY461" fmla="*/ 667499 h 2623919"/>
              <a:gd name="connsiteX462" fmla="*/ 6818052 w 12192000"/>
              <a:gd name="connsiteY462" fmla="*/ 673271 h 2623919"/>
              <a:gd name="connsiteX463" fmla="*/ 6841489 w 12192000"/>
              <a:gd name="connsiteY463" fmla="*/ 679110 h 2623919"/>
              <a:gd name="connsiteX464" fmla="*/ 6864948 w 12192000"/>
              <a:gd name="connsiteY464" fmla="*/ 685008 h 2623919"/>
              <a:gd name="connsiteX465" fmla="*/ 6888427 w 12192000"/>
              <a:gd name="connsiteY465" fmla="*/ 690961 h 2623919"/>
              <a:gd name="connsiteX466" fmla="*/ 6911925 w 12192000"/>
              <a:gd name="connsiteY466" fmla="*/ 696962 h 2623919"/>
              <a:gd name="connsiteX467" fmla="*/ 6935441 w 12192000"/>
              <a:gd name="connsiteY467" fmla="*/ 703005 h 2623919"/>
              <a:gd name="connsiteX468" fmla="*/ 6958970 w 12192000"/>
              <a:gd name="connsiteY468" fmla="*/ 709083 h 2623919"/>
              <a:gd name="connsiteX469" fmla="*/ 6982515 w 12192000"/>
              <a:gd name="connsiteY469" fmla="*/ 715191 h 2623919"/>
              <a:gd name="connsiteX470" fmla="*/ 7006072 w 12192000"/>
              <a:gd name="connsiteY470" fmla="*/ 721322 h 2623919"/>
              <a:gd name="connsiteX471" fmla="*/ 7029639 w 12192000"/>
              <a:gd name="connsiteY471" fmla="*/ 727471 h 2623919"/>
              <a:gd name="connsiteX472" fmla="*/ 7053216 w 12192000"/>
              <a:gd name="connsiteY472" fmla="*/ 733630 h 2623919"/>
              <a:gd name="connsiteX473" fmla="*/ 7076800 w 12192000"/>
              <a:gd name="connsiteY473" fmla="*/ 739794 h 2623919"/>
              <a:gd name="connsiteX474" fmla="*/ 7100388 w 12192000"/>
              <a:gd name="connsiteY474" fmla="*/ 745956 h 2623919"/>
              <a:gd name="connsiteX475" fmla="*/ 7123982 w 12192000"/>
              <a:gd name="connsiteY475" fmla="*/ 752112 h 2623919"/>
              <a:gd name="connsiteX476" fmla="*/ 7147578 w 12192000"/>
              <a:gd name="connsiteY476" fmla="*/ 758253 h 2623919"/>
              <a:gd name="connsiteX477" fmla="*/ 7171176 w 12192000"/>
              <a:gd name="connsiteY477" fmla="*/ 764374 h 2623919"/>
              <a:gd name="connsiteX478" fmla="*/ 7194773 w 12192000"/>
              <a:gd name="connsiteY478" fmla="*/ 770469 h 2623919"/>
              <a:gd name="connsiteX479" fmla="*/ 7218368 w 12192000"/>
              <a:gd name="connsiteY479" fmla="*/ 776532 h 2623919"/>
              <a:gd name="connsiteX480" fmla="*/ 7241959 w 12192000"/>
              <a:gd name="connsiteY480" fmla="*/ 782557 h 2623919"/>
              <a:gd name="connsiteX481" fmla="*/ 7265545 w 12192000"/>
              <a:gd name="connsiteY481" fmla="*/ 788537 h 2623919"/>
              <a:gd name="connsiteX482" fmla="*/ 7289125 w 12192000"/>
              <a:gd name="connsiteY482" fmla="*/ 794465 h 2623919"/>
              <a:gd name="connsiteX483" fmla="*/ 7312695 w 12192000"/>
              <a:gd name="connsiteY483" fmla="*/ 800336 h 2623919"/>
              <a:gd name="connsiteX484" fmla="*/ 7336256 w 12192000"/>
              <a:gd name="connsiteY484" fmla="*/ 806145 h 2623919"/>
              <a:gd name="connsiteX485" fmla="*/ 7359805 w 12192000"/>
              <a:gd name="connsiteY485" fmla="*/ 811884 h 2623919"/>
              <a:gd name="connsiteX486" fmla="*/ 7383341 w 12192000"/>
              <a:gd name="connsiteY486" fmla="*/ 817547 h 2623919"/>
              <a:gd name="connsiteX487" fmla="*/ 7406862 w 12192000"/>
              <a:gd name="connsiteY487" fmla="*/ 823128 h 2623919"/>
              <a:gd name="connsiteX488" fmla="*/ 7430368 w 12192000"/>
              <a:gd name="connsiteY488" fmla="*/ 828621 h 2623919"/>
              <a:gd name="connsiteX489" fmla="*/ 7453856 w 12192000"/>
              <a:gd name="connsiteY489" fmla="*/ 834019 h 2623919"/>
              <a:gd name="connsiteX490" fmla="*/ 7477324 w 12192000"/>
              <a:gd name="connsiteY490" fmla="*/ 839318 h 2623919"/>
              <a:gd name="connsiteX491" fmla="*/ 7500771 w 12192000"/>
              <a:gd name="connsiteY491" fmla="*/ 844509 h 2623919"/>
              <a:gd name="connsiteX492" fmla="*/ 7524196 w 12192000"/>
              <a:gd name="connsiteY492" fmla="*/ 849587 h 2623919"/>
              <a:gd name="connsiteX493" fmla="*/ 7547597 w 12192000"/>
              <a:gd name="connsiteY493" fmla="*/ 854546 h 2623919"/>
              <a:gd name="connsiteX494" fmla="*/ 7570973 w 12192000"/>
              <a:gd name="connsiteY494" fmla="*/ 859380 h 2623919"/>
              <a:gd name="connsiteX495" fmla="*/ 7594322 w 12192000"/>
              <a:gd name="connsiteY495" fmla="*/ 864082 h 2623919"/>
              <a:gd name="connsiteX496" fmla="*/ 7617643 w 12192000"/>
              <a:gd name="connsiteY496" fmla="*/ 868646 h 2623919"/>
              <a:gd name="connsiteX497" fmla="*/ 7640933 w 12192000"/>
              <a:gd name="connsiteY497" fmla="*/ 873065 h 2623919"/>
              <a:gd name="connsiteX498" fmla="*/ 7664192 w 12192000"/>
              <a:gd name="connsiteY498" fmla="*/ 877335 h 2623919"/>
              <a:gd name="connsiteX499" fmla="*/ 7687417 w 12192000"/>
              <a:gd name="connsiteY499" fmla="*/ 881446 h 2623919"/>
              <a:gd name="connsiteX500" fmla="*/ 7710608 w 12192000"/>
              <a:gd name="connsiteY500" fmla="*/ 885397 h 2623919"/>
              <a:gd name="connsiteX501" fmla="*/ 7733763 w 12192000"/>
              <a:gd name="connsiteY501" fmla="*/ 889177 h 2623919"/>
              <a:gd name="connsiteX502" fmla="*/ 7756881 w 12192000"/>
              <a:gd name="connsiteY502" fmla="*/ 892782 h 2623919"/>
              <a:gd name="connsiteX503" fmla="*/ 7779960 w 12192000"/>
              <a:gd name="connsiteY503" fmla="*/ 896205 h 2623919"/>
              <a:gd name="connsiteX504" fmla="*/ 7802996 w 12192000"/>
              <a:gd name="connsiteY504" fmla="*/ 899439 h 2623919"/>
              <a:gd name="connsiteX505" fmla="*/ 7825991 w 12192000"/>
              <a:gd name="connsiteY505" fmla="*/ 902480 h 2623919"/>
              <a:gd name="connsiteX506" fmla="*/ 7848943 w 12192000"/>
              <a:gd name="connsiteY506" fmla="*/ 905321 h 2623919"/>
              <a:gd name="connsiteX507" fmla="*/ 7871850 w 12192000"/>
              <a:gd name="connsiteY507" fmla="*/ 907953 h 2623919"/>
              <a:gd name="connsiteX508" fmla="*/ 7894709 w 12192000"/>
              <a:gd name="connsiteY508" fmla="*/ 910374 h 2623919"/>
              <a:gd name="connsiteX509" fmla="*/ 7917520 w 12192000"/>
              <a:gd name="connsiteY509" fmla="*/ 912574 h 2623919"/>
              <a:gd name="connsiteX510" fmla="*/ 7940281 w 12192000"/>
              <a:gd name="connsiteY510" fmla="*/ 914548 h 2623919"/>
              <a:gd name="connsiteX511" fmla="*/ 7962991 w 12192000"/>
              <a:gd name="connsiteY511" fmla="*/ 916290 h 2623919"/>
              <a:gd name="connsiteX512" fmla="*/ 7985650 w 12192000"/>
              <a:gd name="connsiteY512" fmla="*/ 917794 h 2623919"/>
              <a:gd name="connsiteX513" fmla="*/ 8008252 w 12192000"/>
              <a:gd name="connsiteY513" fmla="*/ 919052 h 2623919"/>
              <a:gd name="connsiteX514" fmla="*/ 8030798 w 12192000"/>
              <a:gd name="connsiteY514" fmla="*/ 920060 h 2623919"/>
              <a:gd name="connsiteX515" fmla="*/ 8053287 w 12192000"/>
              <a:gd name="connsiteY515" fmla="*/ 920810 h 2623919"/>
              <a:gd name="connsiteX516" fmla="*/ 8075718 w 12192000"/>
              <a:gd name="connsiteY516" fmla="*/ 921296 h 2623919"/>
              <a:gd name="connsiteX517" fmla="*/ 8098087 w 12192000"/>
              <a:gd name="connsiteY517" fmla="*/ 921511 h 2623919"/>
              <a:gd name="connsiteX518" fmla="*/ 8120394 w 12192000"/>
              <a:gd name="connsiteY518" fmla="*/ 921450 h 2623919"/>
              <a:gd name="connsiteX519" fmla="*/ 8142638 w 12192000"/>
              <a:gd name="connsiteY519" fmla="*/ 921105 h 2623919"/>
              <a:gd name="connsiteX520" fmla="*/ 8164814 w 12192000"/>
              <a:gd name="connsiteY520" fmla="*/ 920470 h 2623919"/>
              <a:gd name="connsiteX521" fmla="*/ 8186926 w 12192000"/>
              <a:gd name="connsiteY521" fmla="*/ 919540 h 2623919"/>
              <a:gd name="connsiteX522" fmla="*/ 8230823 w 12192000"/>
              <a:gd name="connsiteY522" fmla="*/ 916776 h 2623919"/>
              <a:gd name="connsiteX523" fmla="*/ 8252820 w 12192000"/>
              <a:gd name="connsiteY523" fmla="*/ 914946 h 2623919"/>
              <a:gd name="connsiteX524" fmla="*/ 8274765 w 12192000"/>
              <a:gd name="connsiteY524" fmla="*/ 912868 h 2623919"/>
              <a:gd name="connsiteX525" fmla="*/ 8296749 w 12192000"/>
              <a:gd name="connsiteY525" fmla="*/ 910540 h 2623919"/>
              <a:gd name="connsiteX526" fmla="*/ 8318766 w 12192000"/>
              <a:gd name="connsiteY526" fmla="*/ 907966 h 2623919"/>
              <a:gd name="connsiteX527" fmla="*/ 8340818 w 12192000"/>
              <a:gd name="connsiteY527" fmla="*/ 905151 h 2623919"/>
              <a:gd name="connsiteX528" fmla="*/ 8362902 w 12192000"/>
              <a:gd name="connsiteY528" fmla="*/ 902100 h 2623919"/>
              <a:gd name="connsiteX529" fmla="*/ 8385014 w 12192000"/>
              <a:gd name="connsiteY529" fmla="*/ 898817 h 2623919"/>
              <a:gd name="connsiteX530" fmla="*/ 8407155 w 12192000"/>
              <a:gd name="connsiteY530" fmla="*/ 895308 h 2623919"/>
              <a:gd name="connsiteX531" fmla="*/ 8429321 w 12192000"/>
              <a:gd name="connsiteY531" fmla="*/ 891576 h 2623919"/>
              <a:gd name="connsiteX532" fmla="*/ 8451512 w 12192000"/>
              <a:gd name="connsiteY532" fmla="*/ 887627 h 2623919"/>
              <a:gd name="connsiteX533" fmla="*/ 8473719 w 12192000"/>
              <a:gd name="connsiteY533" fmla="*/ 883464 h 2623919"/>
              <a:gd name="connsiteX534" fmla="*/ 8495949 w 12192000"/>
              <a:gd name="connsiteY534" fmla="*/ 879093 h 2623919"/>
              <a:gd name="connsiteX535" fmla="*/ 8518196 w 12192000"/>
              <a:gd name="connsiteY535" fmla="*/ 874520 h 2623919"/>
              <a:gd name="connsiteX536" fmla="*/ 8540458 w 12192000"/>
              <a:gd name="connsiteY536" fmla="*/ 869747 h 2623919"/>
              <a:gd name="connsiteX537" fmla="*/ 8562733 w 12192000"/>
              <a:gd name="connsiteY537" fmla="*/ 864780 h 2623919"/>
              <a:gd name="connsiteX538" fmla="*/ 8585020 w 12192000"/>
              <a:gd name="connsiteY538" fmla="*/ 859624 h 2623919"/>
              <a:gd name="connsiteX539" fmla="*/ 8607313 w 12192000"/>
              <a:gd name="connsiteY539" fmla="*/ 854282 h 2623919"/>
              <a:gd name="connsiteX540" fmla="*/ 8629615 w 12192000"/>
              <a:gd name="connsiteY540" fmla="*/ 848760 h 2623919"/>
              <a:gd name="connsiteX541" fmla="*/ 8651923 w 12192000"/>
              <a:gd name="connsiteY541" fmla="*/ 843063 h 2623919"/>
              <a:gd name="connsiteX542" fmla="*/ 8674229 w 12192000"/>
              <a:gd name="connsiteY542" fmla="*/ 837194 h 2623919"/>
              <a:gd name="connsiteX543" fmla="*/ 8696539 w 12192000"/>
              <a:gd name="connsiteY543" fmla="*/ 831159 h 2623919"/>
              <a:gd name="connsiteX544" fmla="*/ 8718849 w 12192000"/>
              <a:gd name="connsiteY544" fmla="*/ 824963 h 2623919"/>
              <a:gd name="connsiteX545" fmla="*/ 8741155 w 12192000"/>
              <a:gd name="connsiteY545" fmla="*/ 818610 h 2623919"/>
              <a:gd name="connsiteX546" fmla="*/ 8763455 w 12192000"/>
              <a:gd name="connsiteY546" fmla="*/ 812104 h 2623919"/>
              <a:gd name="connsiteX547" fmla="*/ 8785747 w 12192000"/>
              <a:gd name="connsiteY547" fmla="*/ 805450 h 2623919"/>
              <a:gd name="connsiteX548" fmla="*/ 8808031 w 12192000"/>
              <a:gd name="connsiteY548" fmla="*/ 798653 h 2623919"/>
              <a:gd name="connsiteX549" fmla="*/ 8830300 w 12192000"/>
              <a:gd name="connsiteY549" fmla="*/ 791717 h 2623919"/>
              <a:gd name="connsiteX550" fmla="*/ 8852559 w 12192000"/>
              <a:gd name="connsiteY550" fmla="*/ 784648 h 2623919"/>
              <a:gd name="connsiteX551" fmla="*/ 8874801 w 12192000"/>
              <a:gd name="connsiteY551" fmla="*/ 777448 h 2623919"/>
              <a:gd name="connsiteX552" fmla="*/ 8897025 w 12192000"/>
              <a:gd name="connsiteY552" fmla="*/ 770124 h 2623919"/>
              <a:gd name="connsiteX553" fmla="*/ 8919228 w 12192000"/>
              <a:gd name="connsiteY553" fmla="*/ 762681 h 2623919"/>
              <a:gd name="connsiteX554" fmla="*/ 8941411 w 12192000"/>
              <a:gd name="connsiteY554" fmla="*/ 755121 h 2623919"/>
              <a:gd name="connsiteX555" fmla="*/ 8963569 w 12192000"/>
              <a:gd name="connsiteY555" fmla="*/ 747451 h 2623919"/>
              <a:gd name="connsiteX556" fmla="*/ 8985701 w 12192000"/>
              <a:gd name="connsiteY556" fmla="*/ 739674 h 2623919"/>
              <a:gd name="connsiteX557" fmla="*/ 9007805 w 12192000"/>
              <a:gd name="connsiteY557" fmla="*/ 731795 h 2623919"/>
              <a:gd name="connsiteX558" fmla="*/ 9029879 w 12192000"/>
              <a:gd name="connsiteY558" fmla="*/ 723820 h 2623919"/>
              <a:gd name="connsiteX559" fmla="*/ 9051920 w 12192000"/>
              <a:gd name="connsiteY559" fmla="*/ 715751 h 2623919"/>
              <a:gd name="connsiteX560" fmla="*/ 9073927 w 12192000"/>
              <a:gd name="connsiteY560" fmla="*/ 707595 h 2623919"/>
              <a:gd name="connsiteX561" fmla="*/ 9095897 w 12192000"/>
              <a:gd name="connsiteY561" fmla="*/ 699356 h 2623919"/>
              <a:gd name="connsiteX562" fmla="*/ 9117829 w 12192000"/>
              <a:gd name="connsiteY562" fmla="*/ 691038 h 2623919"/>
              <a:gd name="connsiteX563" fmla="*/ 9139719 w 12192000"/>
              <a:gd name="connsiteY563" fmla="*/ 682646 h 2623919"/>
              <a:gd name="connsiteX564" fmla="*/ 9161568 w 12192000"/>
              <a:gd name="connsiteY564" fmla="*/ 674184 h 2623919"/>
              <a:gd name="connsiteX565" fmla="*/ 9183372 w 12192000"/>
              <a:gd name="connsiteY565" fmla="*/ 665657 h 2623919"/>
              <a:gd name="connsiteX566" fmla="*/ 9205129 w 12192000"/>
              <a:gd name="connsiteY566" fmla="*/ 657070 h 2623919"/>
              <a:gd name="connsiteX567" fmla="*/ 9226836 w 12192000"/>
              <a:gd name="connsiteY567" fmla="*/ 648427 h 2623919"/>
              <a:gd name="connsiteX568" fmla="*/ 9248492 w 12192000"/>
              <a:gd name="connsiteY568" fmla="*/ 639733 h 2623919"/>
              <a:gd name="connsiteX569" fmla="*/ 9270095 w 12192000"/>
              <a:gd name="connsiteY569" fmla="*/ 630993 h 2623919"/>
              <a:gd name="connsiteX570" fmla="*/ 9291643 w 12192000"/>
              <a:gd name="connsiteY570" fmla="*/ 622211 h 2623919"/>
              <a:gd name="connsiteX571" fmla="*/ 9313133 w 12192000"/>
              <a:gd name="connsiteY571" fmla="*/ 613391 h 2623919"/>
              <a:gd name="connsiteX572" fmla="*/ 9334563 w 12192000"/>
              <a:gd name="connsiteY572" fmla="*/ 604538 h 2623919"/>
              <a:gd name="connsiteX573" fmla="*/ 9355931 w 12192000"/>
              <a:gd name="connsiteY573" fmla="*/ 595658 h 2623919"/>
              <a:gd name="connsiteX574" fmla="*/ 9377237 w 12192000"/>
              <a:gd name="connsiteY574" fmla="*/ 586754 h 2623919"/>
              <a:gd name="connsiteX575" fmla="*/ 9398476 w 12192000"/>
              <a:gd name="connsiteY575" fmla="*/ 577830 h 2623919"/>
              <a:gd name="connsiteX576" fmla="*/ 9419647 w 12192000"/>
              <a:gd name="connsiteY576" fmla="*/ 568893 h 2623919"/>
              <a:gd name="connsiteX577" fmla="*/ 9440748 w 12192000"/>
              <a:gd name="connsiteY577" fmla="*/ 559946 h 2623919"/>
              <a:gd name="connsiteX578" fmla="*/ 9461777 w 12192000"/>
              <a:gd name="connsiteY578" fmla="*/ 550993 h 2623919"/>
              <a:gd name="connsiteX579" fmla="*/ 9482732 w 12192000"/>
              <a:gd name="connsiteY579" fmla="*/ 542040 h 2623919"/>
              <a:gd name="connsiteX580" fmla="*/ 9503609 w 12192000"/>
              <a:gd name="connsiteY580" fmla="*/ 533091 h 2623919"/>
              <a:gd name="connsiteX581" fmla="*/ 9524408 w 12192000"/>
              <a:gd name="connsiteY581" fmla="*/ 524152 h 2623919"/>
              <a:gd name="connsiteX582" fmla="*/ 9545127 w 12192000"/>
              <a:gd name="connsiteY582" fmla="*/ 515224 h 2623919"/>
              <a:gd name="connsiteX583" fmla="*/ 9565761 w 12192000"/>
              <a:gd name="connsiteY583" fmla="*/ 506315 h 2623919"/>
              <a:gd name="connsiteX584" fmla="*/ 9586313 w 12192000"/>
              <a:gd name="connsiteY584" fmla="*/ 497428 h 2623919"/>
              <a:gd name="connsiteX585" fmla="*/ 9606775 w 12192000"/>
              <a:gd name="connsiteY585" fmla="*/ 488568 h 2623919"/>
              <a:gd name="connsiteX586" fmla="*/ 9627150 w 12192000"/>
              <a:gd name="connsiteY586" fmla="*/ 479740 h 2623919"/>
              <a:gd name="connsiteX587" fmla="*/ 9647433 w 12192000"/>
              <a:gd name="connsiteY587" fmla="*/ 470948 h 2623919"/>
              <a:gd name="connsiteX588" fmla="*/ 9667621 w 12192000"/>
              <a:gd name="connsiteY588" fmla="*/ 462196 h 2623919"/>
              <a:gd name="connsiteX589" fmla="*/ 9687715 w 12192000"/>
              <a:gd name="connsiteY589" fmla="*/ 453490 h 2623919"/>
              <a:gd name="connsiteX590" fmla="*/ 9707710 w 12192000"/>
              <a:gd name="connsiteY590" fmla="*/ 444834 h 2623919"/>
              <a:gd name="connsiteX591" fmla="*/ 9727604 w 12192000"/>
              <a:gd name="connsiteY591" fmla="*/ 436233 h 2623919"/>
              <a:gd name="connsiteX592" fmla="*/ 9747398 w 12192000"/>
              <a:gd name="connsiteY592" fmla="*/ 427691 h 2623919"/>
              <a:gd name="connsiteX593" fmla="*/ 9767087 w 12192000"/>
              <a:gd name="connsiteY593" fmla="*/ 419212 h 2623919"/>
              <a:gd name="connsiteX594" fmla="*/ 9786668 w 12192000"/>
              <a:gd name="connsiteY594" fmla="*/ 410802 h 2623919"/>
              <a:gd name="connsiteX595" fmla="*/ 9806142 w 12192000"/>
              <a:gd name="connsiteY595" fmla="*/ 402465 h 2623919"/>
              <a:gd name="connsiteX596" fmla="*/ 9825504 w 12192000"/>
              <a:gd name="connsiteY596" fmla="*/ 394206 h 2623919"/>
              <a:gd name="connsiteX597" fmla="*/ 9844752 w 12192000"/>
              <a:gd name="connsiteY597" fmla="*/ 386028 h 2623919"/>
              <a:gd name="connsiteX598" fmla="*/ 9863887 w 12192000"/>
              <a:gd name="connsiteY598" fmla="*/ 377938 h 2623919"/>
              <a:gd name="connsiteX599" fmla="*/ 9882904 w 12192000"/>
              <a:gd name="connsiteY599" fmla="*/ 369938 h 2623919"/>
              <a:gd name="connsiteX600" fmla="*/ 9901799 w 12192000"/>
              <a:gd name="connsiteY600" fmla="*/ 362035 h 2623919"/>
              <a:gd name="connsiteX601" fmla="*/ 9920573 w 12192000"/>
              <a:gd name="connsiteY601" fmla="*/ 354232 h 2623919"/>
              <a:gd name="connsiteX602" fmla="*/ 9939225 w 12192000"/>
              <a:gd name="connsiteY602" fmla="*/ 346534 h 2623919"/>
              <a:gd name="connsiteX603" fmla="*/ 9957748 w 12192000"/>
              <a:gd name="connsiteY603" fmla="*/ 338947 h 2623919"/>
              <a:gd name="connsiteX604" fmla="*/ 9976144 w 12192000"/>
              <a:gd name="connsiteY604" fmla="*/ 331473 h 2623919"/>
              <a:gd name="connsiteX605" fmla="*/ 9994408 w 12192000"/>
              <a:gd name="connsiteY605" fmla="*/ 324119 h 2623919"/>
              <a:gd name="connsiteX606" fmla="*/ 10012540 w 12192000"/>
              <a:gd name="connsiteY606" fmla="*/ 316888 h 2623919"/>
              <a:gd name="connsiteX607" fmla="*/ 10030536 w 12192000"/>
              <a:gd name="connsiteY607" fmla="*/ 309785 h 2623919"/>
              <a:gd name="connsiteX608" fmla="*/ 10048394 w 12192000"/>
              <a:gd name="connsiteY608" fmla="*/ 302815 h 2623919"/>
              <a:gd name="connsiteX609" fmla="*/ 10066116 w 12192000"/>
              <a:gd name="connsiteY609" fmla="*/ 295982 h 2623919"/>
              <a:gd name="connsiteX610" fmla="*/ 10083690 w 12192000"/>
              <a:gd name="connsiteY610" fmla="*/ 289291 h 2623919"/>
              <a:gd name="connsiteX611" fmla="*/ 10101123 w 12192000"/>
              <a:gd name="connsiteY611" fmla="*/ 282746 h 2623919"/>
              <a:gd name="connsiteX612" fmla="*/ 10118408 w 12192000"/>
              <a:gd name="connsiteY612" fmla="*/ 276353 h 2623919"/>
              <a:gd name="connsiteX613" fmla="*/ 10135545 w 12192000"/>
              <a:gd name="connsiteY613" fmla="*/ 270115 h 2623919"/>
              <a:gd name="connsiteX614" fmla="*/ 10152529 w 12192000"/>
              <a:gd name="connsiteY614" fmla="*/ 264038 h 2623919"/>
              <a:gd name="connsiteX615" fmla="*/ 10169362 w 12192000"/>
              <a:gd name="connsiteY615" fmla="*/ 258125 h 2623919"/>
              <a:gd name="connsiteX616" fmla="*/ 10186038 w 12192000"/>
              <a:gd name="connsiteY616" fmla="*/ 252382 h 2623919"/>
              <a:gd name="connsiteX617" fmla="*/ 10202554 w 12192000"/>
              <a:gd name="connsiteY617" fmla="*/ 246812 h 2623919"/>
              <a:gd name="connsiteX618" fmla="*/ 10218909 w 12192000"/>
              <a:gd name="connsiteY618" fmla="*/ 241421 h 2623919"/>
              <a:gd name="connsiteX619" fmla="*/ 10235101 w 12192000"/>
              <a:gd name="connsiteY619" fmla="*/ 236213 h 2623919"/>
              <a:gd name="connsiteX620" fmla="*/ 10251130 w 12192000"/>
              <a:gd name="connsiteY620" fmla="*/ 231193 h 2623919"/>
              <a:gd name="connsiteX621" fmla="*/ 10282746 w 12192000"/>
              <a:gd name="connsiteY621" fmla="*/ 221712 h 2623919"/>
              <a:gd name="connsiteX622" fmla="*/ 10298380 w 12192000"/>
              <a:gd name="connsiteY622" fmla="*/ 217175 h 2623919"/>
              <a:gd name="connsiteX623" fmla="*/ 10313828 w 12192000"/>
              <a:gd name="connsiteY623" fmla="*/ 212700 h 2623919"/>
              <a:gd name="connsiteX624" fmla="*/ 10329089 w 12192000"/>
              <a:gd name="connsiteY624" fmla="*/ 208288 h 2623919"/>
              <a:gd name="connsiteX625" fmla="*/ 10344161 w 12192000"/>
              <a:gd name="connsiteY625" fmla="*/ 203938 h 2623919"/>
              <a:gd name="connsiteX626" fmla="*/ 10359054 w 12192000"/>
              <a:gd name="connsiteY626" fmla="*/ 199650 h 2623919"/>
              <a:gd name="connsiteX627" fmla="*/ 10373767 w 12192000"/>
              <a:gd name="connsiteY627" fmla="*/ 195424 h 2623919"/>
              <a:gd name="connsiteX628" fmla="*/ 10388304 w 12192000"/>
              <a:gd name="connsiteY628" fmla="*/ 191259 h 2623919"/>
              <a:gd name="connsiteX629" fmla="*/ 10402668 w 12192000"/>
              <a:gd name="connsiteY629" fmla="*/ 187154 h 2623919"/>
              <a:gd name="connsiteX630" fmla="*/ 10416862 w 12192000"/>
              <a:gd name="connsiteY630" fmla="*/ 183109 h 2623919"/>
              <a:gd name="connsiteX631" fmla="*/ 10430889 w 12192000"/>
              <a:gd name="connsiteY631" fmla="*/ 179123 h 2623919"/>
              <a:gd name="connsiteX632" fmla="*/ 10444748 w 12192000"/>
              <a:gd name="connsiteY632" fmla="*/ 175196 h 2623919"/>
              <a:gd name="connsiteX633" fmla="*/ 10458449 w 12192000"/>
              <a:gd name="connsiteY633" fmla="*/ 171328 h 2623919"/>
              <a:gd name="connsiteX634" fmla="*/ 10471990 w 12192000"/>
              <a:gd name="connsiteY634" fmla="*/ 167518 h 2623919"/>
              <a:gd name="connsiteX635" fmla="*/ 10485377 w 12192000"/>
              <a:gd name="connsiteY635" fmla="*/ 163765 h 2623919"/>
              <a:gd name="connsiteX636" fmla="*/ 10498611 w 12192000"/>
              <a:gd name="connsiteY636" fmla="*/ 160070 h 2623919"/>
              <a:gd name="connsiteX637" fmla="*/ 10511696 w 12192000"/>
              <a:gd name="connsiteY637" fmla="*/ 156431 h 2623919"/>
              <a:gd name="connsiteX638" fmla="*/ 10524629 w 12192000"/>
              <a:gd name="connsiteY638" fmla="*/ 152848 h 2623919"/>
              <a:gd name="connsiteX639" fmla="*/ 10537422 w 12192000"/>
              <a:gd name="connsiteY639" fmla="*/ 149321 h 2623919"/>
              <a:gd name="connsiteX640" fmla="*/ 10550076 w 12192000"/>
              <a:gd name="connsiteY640" fmla="*/ 145848 h 2623919"/>
              <a:gd name="connsiteX641" fmla="*/ 10562588 w 12192000"/>
              <a:gd name="connsiteY641" fmla="*/ 142430 h 2623919"/>
              <a:gd name="connsiteX642" fmla="*/ 10574965 w 12192000"/>
              <a:gd name="connsiteY642" fmla="*/ 139067 h 2623919"/>
              <a:gd name="connsiteX643" fmla="*/ 10587214 w 12192000"/>
              <a:gd name="connsiteY643" fmla="*/ 135757 h 2623919"/>
              <a:gd name="connsiteX644" fmla="*/ 10599331 w 12192000"/>
              <a:gd name="connsiteY644" fmla="*/ 132501 h 2623919"/>
              <a:gd name="connsiteX645" fmla="*/ 10611323 w 12192000"/>
              <a:gd name="connsiteY645" fmla="*/ 129297 h 2623919"/>
              <a:gd name="connsiteX646" fmla="*/ 10623190 w 12192000"/>
              <a:gd name="connsiteY646" fmla="*/ 126145 h 2623919"/>
              <a:gd name="connsiteX647" fmla="*/ 10634937 w 12192000"/>
              <a:gd name="connsiteY647" fmla="*/ 123045 h 2623919"/>
              <a:gd name="connsiteX648" fmla="*/ 10646567 w 12192000"/>
              <a:gd name="connsiteY648" fmla="*/ 119996 h 2623919"/>
              <a:gd name="connsiteX649" fmla="*/ 10658083 w 12192000"/>
              <a:gd name="connsiteY649" fmla="*/ 116997 h 2623919"/>
              <a:gd name="connsiteX650" fmla="*/ 10669487 w 12192000"/>
              <a:gd name="connsiteY650" fmla="*/ 114049 h 2623919"/>
              <a:gd name="connsiteX651" fmla="*/ 10680781 w 12192000"/>
              <a:gd name="connsiteY651" fmla="*/ 111151 h 2623919"/>
              <a:gd name="connsiteX652" fmla="*/ 10691971 w 12192000"/>
              <a:gd name="connsiteY652" fmla="*/ 108302 h 2623919"/>
              <a:gd name="connsiteX653" fmla="*/ 10703058 w 12192000"/>
              <a:gd name="connsiteY653" fmla="*/ 105502 h 2623919"/>
              <a:gd name="connsiteX654" fmla="*/ 10714045 w 12192000"/>
              <a:gd name="connsiteY654" fmla="*/ 102750 h 2623919"/>
              <a:gd name="connsiteX655" fmla="*/ 10724935 w 12192000"/>
              <a:gd name="connsiteY655" fmla="*/ 100046 h 2623919"/>
              <a:gd name="connsiteX656" fmla="*/ 10735731 w 12192000"/>
              <a:gd name="connsiteY656" fmla="*/ 97389 h 2623919"/>
              <a:gd name="connsiteX657" fmla="*/ 10746437 w 12192000"/>
              <a:gd name="connsiteY657" fmla="*/ 94779 h 2623919"/>
              <a:gd name="connsiteX658" fmla="*/ 10757054 w 12192000"/>
              <a:gd name="connsiteY658" fmla="*/ 92215 h 2623919"/>
              <a:gd name="connsiteX659" fmla="*/ 10767586 w 12192000"/>
              <a:gd name="connsiteY659" fmla="*/ 89697 h 2623919"/>
              <a:gd name="connsiteX660" fmla="*/ 10778036 w 12192000"/>
              <a:gd name="connsiteY660" fmla="*/ 87224 h 2623919"/>
              <a:gd name="connsiteX661" fmla="*/ 10788408 w 12192000"/>
              <a:gd name="connsiteY661" fmla="*/ 84796 h 2623919"/>
              <a:gd name="connsiteX662" fmla="*/ 10798703 w 12192000"/>
              <a:gd name="connsiteY662" fmla="*/ 82413 h 2623919"/>
              <a:gd name="connsiteX663" fmla="*/ 10808925 w 12192000"/>
              <a:gd name="connsiteY663" fmla="*/ 80073 h 2623919"/>
              <a:gd name="connsiteX664" fmla="*/ 10819077 w 12192000"/>
              <a:gd name="connsiteY664" fmla="*/ 77776 h 2623919"/>
              <a:gd name="connsiteX665" fmla="*/ 10829161 w 12192000"/>
              <a:gd name="connsiteY665" fmla="*/ 75523 h 2623919"/>
              <a:gd name="connsiteX666" fmla="*/ 10839181 w 12192000"/>
              <a:gd name="connsiteY666" fmla="*/ 73312 h 2623919"/>
              <a:gd name="connsiteX667" fmla="*/ 10849141 w 12192000"/>
              <a:gd name="connsiteY667" fmla="*/ 71142 h 2623919"/>
              <a:gd name="connsiteX668" fmla="*/ 10859042 w 12192000"/>
              <a:gd name="connsiteY668" fmla="*/ 69015 h 2623919"/>
              <a:gd name="connsiteX669" fmla="*/ 10868887 w 12192000"/>
              <a:gd name="connsiteY669" fmla="*/ 66927 h 2623919"/>
              <a:gd name="connsiteX670" fmla="*/ 10878679 w 12192000"/>
              <a:gd name="connsiteY670" fmla="*/ 64880 h 2623919"/>
              <a:gd name="connsiteX671" fmla="*/ 10888425 w 12192000"/>
              <a:gd name="connsiteY671" fmla="*/ 62873 h 2623919"/>
              <a:gd name="connsiteX672" fmla="*/ 10898121 w 12192000"/>
              <a:gd name="connsiteY672" fmla="*/ 60905 h 2623919"/>
              <a:gd name="connsiteX673" fmla="*/ 10907774 w 12192000"/>
              <a:gd name="connsiteY673" fmla="*/ 58976 h 2623919"/>
              <a:gd name="connsiteX674" fmla="*/ 10917387 w 12192000"/>
              <a:gd name="connsiteY674" fmla="*/ 57086 h 2623919"/>
              <a:gd name="connsiteX675" fmla="*/ 10926962 w 12192000"/>
              <a:gd name="connsiteY675" fmla="*/ 55233 h 2623919"/>
              <a:gd name="connsiteX676" fmla="*/ 10936504 w 12192000"/>
              <a:gd name="connsiteY676" fmla="*/ 53418 h 2623919"/>
              <a:gd name="connsiteX677" fmla="*/ 10946015 w 12192000"/>
              <a:gd name="connsiteY677" fmla="*/ 51640 h 2623919"/>
              <a:gd name="connsiteX678" fmla="*/ 10955495 w 12192000"/>
              <a:gd name="connsiteY678" fmla="*/ 49898 h 2623919"/>
              <a:gd name="connsiteX679" fmla="*/ 10964951 w 12192000"/>
              <a:gd name="connsiteY679" fmla="*/ 48191 h 2623919"/>
              <a:gd name="connsiteX680" fmla="*/ 10974387 w 12192000"/>
              <a:gd name="connsiteY680" fmla="*/ 46521 h 2623919"/>
              <a:gd name="connsiteX681" fmla="*/ 10983799 w 12192000"/>
              <a:gd name="connsiteY681" fmla="*/ 44885 h 2623919"/>
              <a:gd name="connsiteX682" fmla="*/ 10993197 w 12192000"/>
              <a:gd name="connsiteY682" fmla="*/ 43283 h 2623919"/>
              <a:gd name="connsiteX683" fmla="*/ 11002582 w 12192000"/>
              <a:gd name="connsiteY683" fmla="*/ 41715 h 2623919"/>
              <a:gd name="connsiteX684" fmla="*/ 11011955 w 12192000"/>
              <a:gd name="connsiteY684" fmla="*/ 40181 h 2623919"/>
              <a:gd name="connsiteX685" fmla="*/ 11021321 w 12192000"/>
              <a:gd name="connsiteY685" fmla="*/ 38680 h 2623919"/>
              <a:gd name="connsiteX686" fmla="*/ 11030685 w 12192000"/>
              <a:gd name="connsiteY686" fmla="*/ 37210 h 2623919"/>
              <a:gd name="connsiteX687" fmla="*/ 11040043 w 12192000"/>
              <a:gd name="connsiteY687" fmla="*/ 35773 h 2623919"/>
              <a:gd name="connsiteX688" fmla="*/ 11049404 w 12192000"/>
              <a:gd name="connsiteY688" fmla="*/ 34367 h 2623919"/>
              <a:gd name="connsiteX689" fmla="*/ 11058771 w 12192000"/>
              <a:gd name="connsiteY689" fmla="*/ 32992 h 2623919"/>
              <a:gd name="connsiteX690" fmla="*/ 11068147 w 12192000"/>
              <a:gd name="connsiteY690" fmla="*/ 31648 h 2623919"/>
              <a:gd name="connsiteX691" fmla="*/ 11077529 w 12192000"/>
              <a:gd name="connsiteY691" fmla="*/ 30334 h 2623919"/>
              <a:gd name="connsiteX692" fmla="*/ 11086928 w 12192000"/>
              <a:gd name="connsiteY692" fmla="*/ 29048 h 2623919"/>
              <a:gd name="connsiteX693" fmla="*/ 11096342 w 12192000"/>
              <a:gd name="connsiteY693" fmla="*/ 27792 h 2623919"/>
              <a:gd name="connsiteX694" fmla="*/ 11105776 w 12192000"/>
              <a:gd name="connsiteY694" fmla="*/ 26564 h 2623919"/>
              <a:gd name="connsiteX695" fmla="*/ 11115234 w 12192000"/>
              <a:gd name="connsiteY695" fmla="*/ 25365 h 2623919"/>
              <a:gd name="connsiteX696" fmla="*/ 11124715 w 12192000"/>
              <a:gd name="connsiteY696" fmla="*/ 24193 h 2623919"/>
              <a:gd name="connsiteX697" fmla="*/ 11134228 w 12192000"/>
              <a:gd name="connsiteY697" fmla="*/ 23047 h 2623919"/>
              <a:gd name="connsiteX698" fmla="*/ 11143768 w 12192000"/>
              <a:gd name="connsiteY698" fmla="*/ 21928 h 2623919"/>
              <a:gd name="connsiteX699" fmla="*/ 11153345 w 12192000"/>
              <a:gd name="connsiteY699" fmla="*/ 20835 h 2623919"/>
              <a:gd name="connsiteX700" fmla="*/ 11162959 w 12192000"/>
              <a:gd name="connsiteY700" fmla="*/ 19768 h 2623919"/>
              <a:gd name="connsiteX701" fmla="*/ 11172614 w 12192000"/>
              <a:gd name="connsiteY701" fmla="*/ 18726 h 2623919"/>
              <a:gd name="connsiteX702" fmla="*/ 11182313 w 12192000"/>
              <a:gd name="connsiteY702" fmla="*/ 17708 h 2623919"/>
              <a:gd name="connsiteX703" fmla="*/ 11192057 w 12192000"/>
              <a:gd name="connsiteY703" fmla="*/ 16715 h 2623919"/>
              <a:gd name="connsiteX704" fmla="*/ 11201851 w 12192000"/>
              <a:gd name="connsiteY704" fmla="*/ 15745 h 2623919"/>
              <a:gd name="connsiteX705" fmla="*/ 11211698 w 12192000"/>
              <a:gd name="connsiteY705" fmla="*/ 14798 h 2623919"/>
              <a:gd name="connsiteX706" fmla="*/ 11221600 w 12192000"/>
              <a:gd name="connsiteY706" fmla="*/ 13873 h 2623919"/>
              <a:gd name="connsiteX707" fmla="*/ 11231558 w 12192000"/>
              <a:gd name="connsiteY707" fmla="*/ 12971 h 2623919"/>
              <a:gd name="connsiteX708" fmla="*/ 11241583 w 12192000"/>
              <a:gd name="connsiteY708" fmla="*/ 12091 h 2623919"/>
              <a:gd name="connsiteX709" fmla="*/ 11251667 w 12192000"/>
              <a:gd name="connsiteY709" fmla="*/ 11231 h 2623919"/>
              <a:gd name="connsiteX710" fmla="*/ 11261821 w 12192000"/>
              <a:gd name="connsiteY710" fmla="*/ 10393 h 2623919"/>
              <a:gd name="connsiteX711" fmla="*/ 11272046 w 12192000"/>
              <a:gd name="connsiteY711" fmla="*/ 9575 h 2623919"/>
              <a:gd name="connsiteX712" fmla="*/ 11282342 w 12192000"/>
              <a:gd name="connsiteY712" fmla="*/ 8776 h 2623919"/>
              <a:gd name="connsiteX713" fmla="*/ 11292715 w 12192000"/>
              <a:gd name="connsiteY713" fmla="*/ 7997 h 2623919"/>
              <a:gd name="connsiteX714" fmla="*/ 11303168 w 12192000"/>
              <a:gd name="connsiteY714" fmla="*/ 7237 h 2623919"/>
              <a:gd name="connsiteX715" fmla="*/ 11313703 w 12192000"/>
              <a:gd name="connsiteY715" fmla="*/ 6494 h 2623919"/>
              <a:gd name="connsiteX716" fmla="*/ 11324323 w 12192000"/>
              <a:gd name="connsiteY716" fmla="*/ 5770 h 2623919"/>
              <a:gd name="connsiteX717" fmla="*/ 11335030 w 12192000"/>
              <a:gd name="connsiteY717" fmla="*/ 5063 h 2623919"/>
              <a:gd name="connsiteX718" fmla="*/ 11345829 w 12192000"/>
              <a:gd name="connsiteY718" fmla="*/ 4372 h 2623919"/>
              <a:gd name="connsiteX719" fmla="*/ 11356722 w 12192000"/>
              <a:gd name="connsiteY719" fmla="*/ 3699 h 2623919"/>
              <a:gd name="connsiteX720" fmla="*/ 11378816 w 12192000"/>
              <a:gd name="connsiteY720" fmla="*/ 2397 h 2623919"/>
              <a:gd name="connsiteX721" fmla="*/ 11389822 w 12192000"/>
              <a:gd name="connsiteY721" fmla="*/ 1814 h 2623919"/>
              <a:gd name="connsiteX722" fmla="*/ 11400946 w 12192000"/>
              <a:gd name="connsiteY722" fmla="*/ 1313 h 2623919"/>
              <a:gd name="connsiteX723" fmla="*/ 11412121 w 12192000"/>
              <a:gd name="connsiteY723" fmla="*/ 895 h 2623919"/>
              <a:gd name="connsiteX724" fmla="*/ 11423342 w 12192000"/>
              <a:gd name="connsiteY724" fmla="*/ 558 h 2623919"/>
              <a:gd name="connsiteX725" fmla="*/ 11434615 w 12192000"/>
              <a:gd name="connsiteY725" fmla="*/ 302 h 2623919"/>
              <a:gd name="connsiteX726" fmla="*/ 11445935 w 12192000"/>
              <a:gd name="connsiteY726" fmla="*/ 125 h 2623919"/>
              <a:gd name="connsiteX727" fmla="*/ 11457300 w 12192000"/>
              <a:gd name="connsiteY727" fmla="*/ 25 h 262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</a:cxnLst>
            <a:rect l="l" t="t" r="r" b="b"/>
            <a:pathLst>
              <a:path w="12192000" h="2623919">
                <a:moveTo>
                  <a:pt x="11468709" y="0"/>
                </a:moveTo>
                <a:lnTo>
                  <a:pt x="11480162" y="49"/>
                </a:lnTo>
                <a:lnTo>
                  <a:pt x="11491656" y="170"/>
                </a:lnTo>
                <a:lnTo>
                  <a:pt x="11503185" y="361"/>
                </a:lnTo>
                <a:lnTo>
                  <a:pt x="11514757" y="621"/>
                </a:lnTo>
                <a:lnTo>
                  <a:pt x="11526364" y="948"/>
                </a:lnTo>
                <a:lnTo>
                  <a:pt x="11538006" y="1341"/>
                </a:lnTo>
                <a:lnTo>
                  <a:pt x="11549682" y="1798"/>
                </a:lnTo>
                <a:lnTo>
                  <a:pt x="11561392" y="2317"/>
                </a:lnTo>
                <a:lnTo>
                  <a:pt x="11573128" y="2895"/>
                </a:lnTo>
                <a:lnTo>
                  <a:pt x="11584898" y="3534"/>
                </a:lnTo>
                <a:lnTo>
                  <a:pt x="11596695" y="4229"/>
                </a:lnTo>
                <a:lnTo>
                  <a:pt x="11608514" y="4979"/>
                </a:lnTo>
                <a:lnTo>
                  <a:pt x="11620363" y="5784"/>
                </a:lnTo>
                <a:lnTo>
                  <a:pt x="11632234" y="6640"/>
                </a:lnTo>
                <a:lnTo>
                  <a:pt x="11644128" y="7548"/>
                </a:lnTo>
                <a:lnTo>
                  <a:pt x="11656041" y="8504"/>
                </a:lnTo>
                <a:lnTo>
                  <a:pt x="11667974" y="9507"/>
                </a:lnTo>
                <a:lnTo>
                  <a:pt x="11679923" y="10555"/>
                </a:lnTo>
                <a:lnTo>
                  <a:pt x="11691889" y="11647"/>
                </a:lnTo>
                <a:lnTo>
                  <a:pt x="11703870" y="12781"/>
                </a:lnTo>
                <a:lnTo>
                  <a:pt x="11715864" y="13956"/>
                </a:lnTo>
                <a:lnTo>
                  <a:pt x="11727869" y="15169"/>
                </a:lnTo>
                <a:lnTo>
                  <a:pt x="11739886" y="16419"/>
                </a:lnTo>
                <a:lnTo>
                  <a:pt x="11751910" y="17705"/>
                </a:lnTo>
                <a:lnTo>
                  <a:pt x="11763942" y="19024"/>
                </a:lnTo>
                <a:lnTo>
                  <a:pt x="11775980" y="20375"/>
                </a:lnTo>
                <a:lnTo>
                  <a:pt x="11788024" y="21756"/>
                </a:lnTo>
                <a:lnTo>
                  <a:pt x="11800069" y="23166"/>
                </a:lnTo>
                <a:lnTo>
                  <a:pt x="11812118" y="24603"/>
                </a:lnTo>
                <a:lnTo>
                  <a:pt x="11824165" y="26065"/>
                </a:lnTo>
                <a:lnTo>
                  <a:pt x="11836212" y="27551"/>
                </a:lnTo>
                <a:lnTo>
                  <a:pt x="11848256" y="29058"/>
                </a:lnTo>
                <a:lnTo>
                  <a:pt x="11860295" y="30586"/>
                </a:lnTo>
                <a:lnTo>
                  <a:pt x="11872329" y="32132"/>
                </a:lnTo>
                <a:lnTo>
                  <a:pt x="11884358" y="33694"/>
                </a:lnTo>
                <a:lnTo>
                  <a:pt x="11896375" y="35271"/>
                </a:lnTo>
                <a:lnTo>
                  <a:pt x="11908385" y="36862"/>
                </a:lnTo>
                <a:lnTo>
                  <a:pt x="11920384" y="38465"/>
                </a:lnTo>
                <a:lnTo>
                  <a:pt x="11932370" y="40078"/>
                </a:lnTo>
                <a:lnTo>
                  <a:pt x="11944340" y="41698"/>
                </a:lnTo>
                <a:lnTo>
                  <a:pt x="11956296" y="43326"/>
                </a:lnTo>
                <a:lnTo>
                  <a:pt x="11968235" y="44958"/>
                </a:lnTo>
                <a:lnTo>
                  <a:pt x="11980155" y="46593"/>
                </a:lnTo>
                <a:lnTo>
                  <a:pt x="11992056" y="48230"/>
                </a:lnTo>
                <a:lnTo>
                  <a:pt x="12003935" y="49866"/>
                </a:lnTo>
                <a:lnTo>
                  <a:pt x="12015793" y="51501"/>
                </a:lnTo>
                <a:lnTo>
                  <a:pt x="12027625" y="53132"/>
                </a:lnTo>
                <a:lnTo>
                  <a:pt x="12039434" y="54758"/>
                </a:lnTo>
                <a:lnTo>
                  <a:pt x="12051214" y="56376"/>
                </a:lnTo>
                <a:lnTo>
                  <a:pt x="12062967" y="57986"/>
                </a:lnTo>
                <a:lnTo>
                  <a:pt x="12074691" y="59586"/>
                </a:lnTo>
                <a:lnTo>
                  <a:pt x="12086383" y="61173"/>
                </a:lnTo>
                <a:lnTo>
                  <a:pt x="12098043" y="62746"/>
                </a:lnTo>
                <a:lnTo>
                  <a:pt x="12109668" y="64304"/>
                </a:lnTo>
                <a:lnTo>
                  <a:pt x="12121259" y="65845"/>
                </a:lnTo>
                <a:lnTo>
                  <a:pt x="12132813" y="67366"/>
                </a:lnTo>
                <a:lnTo>
                  <a:pt x="12144329" y="68867"/>
                </a:lnTo>
                <a:lnTo>
                  <a:pt x="12155807" y="70346"/>
                </a:lnTo>
                <a:lnTo>
                  <a:pt x="12167242" y="71800"/>
                </a:lnTo>
                <a:lnTo>
                  <a:pt x="12178637" y="73229"/>
                </a:lnTo>
                <a:lnTo>
                  <a:pt x="12189987" y="74631"/>
                </a:lnTo>
                <a:lnTo>
                  <a:pt x="12192000" y="74875"/>
                </a:lnTo>
                <a:lnTo>
                  <a:pt x="12192000" y="2623919"/>
                </a:lnTo>
                <a:lnTo>
                  <a:pt x="0" y="2623919"/>
                </a:lnTo>
                <a:lnTo>
                  <a:pt x="0" y="2047737"/>
                </a:lnTo>
                <a:lnTo>
                  <a:pt x="2670" y="2047186"/>
                </a:lnTo>
                <a:lnTo>
                  <a:pt x="16470" y="2044329"/>
                </a:lnTo>
                <a:lnTo>
                  <a:pt x="30257" y="2041464"/>
                </a:lnTo>
                <a:lnTo>
                  <a:pt x="44034" y="2038593"/>
                </a:lnTo>
                <a:lnTo>
                  <a:pt x="57799" y="2035714"/>
                </a:lnTo>
                <a:lnTo>
                  <a:pt x="71553" y="2032827"/>
                </a:lnTo>
                <a:lnTo>
                  <a:pt x="85294" y="2029932"/>
                </a:lnTo>
                <a:lnTo>
                  <a:pt x="99023" y="2027030"/>
                </a:lnTo>
                <a:lnTo>
                  <a:pt x="112740" y="2024120"/>
                </a:lnTo>
                <a:lnTo>
                  <a:pt x="126445" y="2021202"/>
                </a:lnTo>
                <a:lnTo>
                  <a:pt x="140136" y="2018275"/>
                </a:lnTo>
                <a:lnTo>
                  <a:pt x="153814" y="2015339"/>
                </a:lnTo>
                <a:lnTo>
                  <a:pt x="167477" y="2012395"/>
                </a:lnTo>
                <a:lnTo>
                  <a:pt x="181128" y="2009441"/>
                </a:lnTo>
                <a:lnTo>
                  <a:pt x="194764" y="2006479"/>
                </a:lnTo>
                <a:lnTo>
                  <a:pt x="208385" y="2003507"/>
                </a:lnTo>
                <a:lnTo>
                  <a:pt x="221992" y="2000527"/>
                </a:lnTo>
                <a:lnTo>
                  <a:pt x="235584" y="1997536"/>
                </a:lnTo>
                <a:lnTo>
                  <a:pt x="249160" y="1994536"/>
                </a:lnTo>
                <a:lnTo>
                  <a:pt x="262722" y="1991526"/>
                </a:lnTo>
                <a:lnTo>
                  <a:pt x="276267" y="1988505"/>
                </a:lnTo>
                <a:lnTo>
                  <a:pt x="289796" y="1985474"/>
                </a:lnTo>
                <a:lnTo>
                  <a:pt x="303309" y="1982433"/>
                </a:lnTo>
                <a:lnTo>
                  <a:pt x="316804" y="1979381"/>
                </a:lnTo>
                <a:lnTo>
                  <a:pt x="330284" y="1976318"/>
                </a:lnTo>
                <a:lnTo>
                  <a:pt x="343745" y="1973244"/>
                </a:lnTo>
                <a:lnTo>
                  <a:pt x="357190" y="1970159"/>
                </a:lnTo>
                <a:lnTo>
                  <a:pt x="370616" y="1967062"/>
                </a:lnTo>
                <a:lnTo>
                  <a:pt x="384026" y="1963954"/>
                </a:lnTo>
                <a:lnTo>
                  <a:pt x="397415" y="1960834"/>
                </a:lnTo>
                <a:lnTo>
                  <a:pt x="410788" y="1957703"/>
                </a:lnTo>
                <a:lnTo>
                  <a:pt x="424139" y="1954559"/>
                </a:lnTo>
                <a:lnTo>
                  <a:pt x="437474" y="1951404"/>
                </a:lnTo>
                <a:lnTo>
                  <a:pt x="450788" y="1948235"/>
                </a:lnTo>
                <a:lnTo>
                  <a:pt x="464082" y="1945054"/>
                </a:lnTo>
                <a:lnTo>
                  <a:pt x="477357" y="1941860"/>
                </a:lnTo>
                <a:lnTo>
                  <a:pt x="490612" y="1938654"/>
                </a:lnTo>
                <a:lnTo>
                  <a:pt x="503845" y="1935434"/>
                </a:lnTo>
                <a:lnTo>
                  <a:pt x="517059" y="1932201"/>
                </a:lnTo>
                <a:lnTo>
                  <a:pt x="530250" y="1928954"/>
                </a:lnTo>
                <a:lnTo>
                  <a:pt x="543421" y="1925694"/>
                </a:lnTo>
                <a:lnTo>
                  <a:pt x="556570" y="1922420"/>
                </a:lnTo>
                <a:lnTo>
                  <a:pt x="569697" y="1919131"/>
                </a:lnTo>
                <a:lnTo>
                  <a:pt x="582802" y="1915829"/>
                </a:lnTo>
                <a:lnTo>
                  <a:pt x="595884" y="1912513"/>
                </a:lnTo>
                <a:lnTo>
                  <a:pt x="608945" y="1909182"/>
                </a:lnTo>
                <a:lnTo>
                  <a:pt x="621981" y="1905835"/>
                </a:lnTo>
                <a:lnTo>
                  <a:pt x="634994" y="1902475"/>
                </a:lnTo>
                <a:lnTo>
                  <a:pt x="647984" y="1899099"/>
                </a:lnTo>
                <a:lnTo>
                  <a:pt x="660951" y="1895708"/>
                </a:lnTo>
                <a:lnTo>
                  <a:pt x="673891" y="1892301"/>
                </a:lnTo>
                <a:lnTo>
                  <a:pt x="686810" y="1888880"/>
                </a:lnTo>
                <a:lnTo>
                  <a:pt x="699703" y="1885442"/>
                </a:lnTo>
                <a:lnTo>
                  <a:pt x="712570" y="1881988"/>
                </a:lnTo>
                <a:lnTo>
                  <a:pt x="725413" y="1878518"/>
                </a:lnTo>
                <a:lnTo>
                  <a:pt x="738230" y="1875032"/>
                </a:lnTo>
                <a:lnTo>
                  <a:pt x="751022" y="1871530"/>
                </a:lnTo>
                <a:lnTo>
                  <a:pt x="763787" y="1868011"/>
                </a:lnTo>
                <a:lnTo>
                  <a:pt x="776527" y="1864474"/>
                </a:lnTo>
                <a:lnTo>
                  <a:pt x="789239" y="1860921"/>
                </a:lnTo>
                <a:lnTo>
                  <a:pt x="814570" y="1853768"/>
                </a:lnTo>
                <a:lnTo>
                  <a:pt x="827253" y="1850123"/>
                </a:lnTo>
                <a:lnTo>
                  <a:pt x="839781" y="1846449"/>
                </a:lnTo>
                <a:lnTo>
                  <a:pt x="852199" y="1842735"/>
                </a:lnTo>
                <a:lnTo>
                  <a:pt x="864507" y="1838982"/>
                </a:lnTo>
                <a:lnTo>
                  <a:pt x="876711" y="1835191"/>
                </a:lnTo>
                <a:lnTo>
                  <a:pt x="888812" y="1831362"/>
                </a:lnTo>
                <a:lnTo>
                  <a:pt x="900814" y="1827498"/>
                </a:lnTo>
                <a:lnTo>
                  <a:pt x="912720" y="1823598"/>
                </a:lnTo>
                <a:lnTo>
                  <a:pt x="924531" y="1819664"/>
                </a:lnTo>
                <a:lnTo>
                  <a:pt x="936253" y="1815696"/>
                </a:lnTo>
                <a:lnTo>
                  <a:pt x="947884" y="1811695"/>
                </a:lnTo>
                <a:lnTo>
                  <a:pt x="959432" y="1807663"/>
                </a:lnTo>
                <a:lnTo>
                  <a:pt x="970897" y="1803601"/>
                </a:lnTo>
                <a:lnTo>
                  <a:pt x="982282" y="1799509"/>
                </a:lnTo>
                <a:lnTo>
                  <a:pt x="993591" y="1795388"/>
                </a:lnTo>
                <a:lnTo>
                  <a:pt x="1004827" y="1791240"/>
                </a:lnTo>
                <a:lnTo>
                  <a:pt x="1015990" y="1787064"/>
                </a:lnTo>
                <a:lnTo>
                  <a:pt x="1027086" y="1782863"/>
                </a:lnTo>
                <a:lnTo>
                  <a:pt x="1038117" y="1778636"/>
                </a:lnTo>
                <a:lnTo>
                  <a:pt x="1049085" y="1774386"/>
                </a:lnTo>
                <a:lnTo>
                  <a:pt x="1059994" y="1770113"/>
                </a:lnTo>
                <a:lnTo>
                  <a:pt x="1070845" y="1765818"/>
                </a:lnTo>
                <a:lnTo>
                  <a:pt x="1081644" y="1761502"/>
                </a:lnTo>
                <a:lnTo>
                  <a:pt x="1092392" y="1757165"/>
                </a:lnTo>
                <a:lnTo>
                  <a:pt x="1103091" y="1752809"/>
                </a:lnTo>
                <a:lnTo>
                  <a:pt x="1113746" y="1748436"/>
                </a:lnTo>
                <a:lnTo>
                  <a:pt x="1124357" y="1744044"/>
                </a:lnTo>
                <a:lnTo>
                  <a:pt x="1134931" y="1739637"/>
                </a:lnTo>
                <a:lnTo>
                  <a:pt x="1145467" y="1735213"/>
                </a:lnTo>
                <a:lnTo>
                  <a:pt x="1155969" y="1730775"/>
                </a:lnTo>
                <a:lnTo>
                  <a:pt x="1166441" y="1726324"/>
                </a:lnTo>
                <a:lnTo>
                  <a:pt x="1176885" y="1721860"/>
                </a:lnTo>
                <a:lnTo>
                  <a:pt x="1187305" y="1717384"/>
                </a:lnTo>
                <a:lnTo>
                  <a:pt x="1197702" y="1712897"/>
                </a:lnTo>
                <a:lnTo>
                  <a:pt x="1208080" y="1708400"/>
                </a:lnTo>
                <a:lnTo>
                  <a:pt x="1218441" y="1703895"/>
                </a:lnTo>
                <a:lnTo>
                  <a:pt x="1228790" y="1699381"/>
                </a:lnTo>
                <a:lnTo>
                  <a:pt x="1239128" y="1694860"/>
                </a:lnTo>
                <a:lnTo>
                  <a:pt x="1249459" y="1690333"/>
                </a:lnTo>
                <a:lnTo>
                  <a:pt x="1259785" y="1685801"/>
                </a:lnTo>
                <a:lnTo>
                  <a:pt x="1270109" y="1681264"/>
                </a:lnTo>
                <a:lnTo>
                  <a:pt x="1280435" y="1676724"/>
                </a:lnTo>
                <a:lnTo>
                  <a:pt x="1290764" y="1672181"/>
                </a:lnTo>
                <a:lnTo>
                  <a:pt x="1301102" y="1667636"/>
                </a:lnTo>
                <a:lnTo>
                  <a:pt x="1311449" y="1663091"/>
                </a:lnTo>
                <a:lnTo>
                  <a:pt x="1321809" y="1658545"/>
                </a:lnTo>
                <a:lnTo>
                  <a:pt x="1332184" y="1654001"/>
                </a:lnTo>
                <a:lnTo>
                  <a:pt x="1342580" y="1649458"/>
                </a:lnTo>
                <a:lnTo>
                  <a:pt x="1352996" y="1644918"/>
                </a:lnTo>
                <a:lnTo>
                  <a:pt x="1363438" y="1640382"/>
                </a:lnTo>
                <a:lnTo>
                  <a:pt x="1373906" y="1635850"/>
                </a:lnTo>
                <a:lnTo>
                  <a:pt x="1384406" y="1631323"/>
                </a:lnTo>
                <a:lnTo>
                  <a:pt x="1394938" y="1626803"/>
                </a:lnTo>
                <a:lnTo>
                  <a:pt x="1405507" y="1622290"/>
                </a:lnTo>
                <a:lnTo>
                  <a:pt x="1416117" y="1617785"/>
                </a:lnTo>
                <a:lnTo>
                  <a:pt x="1426768" y="1613289"/>
                </a:lnTo>
                <a:lnTo>
                  <a:pt x="1437464" y="1608802"/>
                </a:lnTo>
                <a:lnTo>
                  <a:pt x="1448210" y="1604327"/>
                </a:lnTo>
                <a:lnTo>
                  <a:pt x="1459005" y="1599863"/>
                </a:lnTo>
                <a:lnTo>
                  <a:pt x="1469856" y="1595411"/>
                </a:lnTo>
                <a:lnTo>
                  <a:pt x="1480763" y="1590972"/>
                </a:lnTo>
                <a:lnTo>
                  <a:pt x="1491731" y="1586547"/>
                </a:lnTo>
                <a:lnTo>
                  <a:pt x="1502762" y="1582137"/>
                </a:lnTo>
                <a:lnTo>
                  <a:pt x="1513859" y="1577743"/>
                </a:lnTo>
                <a:lnTo>
                  <a:pt x="1525025" y="1573366"/>
                </a:lnTo>
                <a:lnTo>
                  <a:pt x="1536262" y="1569006"/>
                </a:lnTo>
                <a:lnTo>
                  <a:pt x="1547575" y="1564664"/>
                </a:lnTo>
                <a:lnTo>
                  <a:pt x="1558967" y="1560342"/>
                </a:lnTo>
                <a:lnTo>
                  <a:pt x="1570438" y="1556040"/>
                </a:lnTo>
                <a:lnTo>
                  <a:pt x="1581994" y="1551759"/>
                </a:lnTo>
                <a:lnTo>
                  <a:pt x="1593636" y="1547499"/>
                </a:lnTo>
                <a:lnTo>
                  <a:pt x="1605369" y="1543263"/>
                </a:lnTo>
                <a:lnTo>
                  <a:pt x="1617195" y="1539049"/>
                </a:lnTo>
                <a:lnTo>
                  <a:pt x="1629116" y="1534860"/>
                </a:lnTo>
                <a:lnTo>
                  <a:pt x="1641135" y="1530697"/>
                </a:lnTo>
                <a:lnTo>
                  <a:pt x="1653258" y="1526559"/>
                </a:lnTo>
                <a:lnTo>
                  <a:pt x="1665484" y="1522448"/>
                </a:lnTo>
                <a:lnTo>
                  <a:pt x="1677818" y="1518366"/>
                </a:lnTo>
                <a:lnTo>
                  <a:pt x="1690263" y="1514312"/>
                </a:lnTo>
                <a:lnTo>
                  <a:pt x="1702821" y="1510288"/>
                </a:lnTo>
                <a:lnTo>
                  <a:pt x="1715497" y="1506294"/>
                </a:lnTo>
                <a:lnTo>
                  <a:pt x="1728291" y="1502331"/>
                </a:lnTo>
                <a:lnTo>
                  <a:pt x="1741210" y="1498401"/>
                </a:lnTo>
                <a:lnTo>
                  <a:pt x="1754252" y="1494503"/>
                </a:lnTo>
                <a:lnTo>
                  <a:pt x="1767424" y="1490640"/>
                </a:lnTo>
                <a:lnTo>
                  <a:pt x="1780728" y="1486811"/>
                </a:lnTo>
                <a:lnTo>
                  <a:pt x="1794164" y="1483018"/>
                </a:lnTo>
                <a:lnTo>
                  <a:pt x="1807742" y="1479262"/>
                </a:lnTo>
                <a:lnTo>
                  <a:pt x="1821456" y="1475543"/>
                </a:lnTo>
                <a:lnTo>
                  <a:pt x="1835316" y="1471863"/>
                </a:lnTo>
                <a:lnTo>
                  <a:pt x="1849321" y="1468222"/>
                </a:lnTo>
                <a:lnTo>
                  <a:pt x="1863477" y="1464620"/>
                </a:lnTo>
                <a:lnTo>
                  <a:pt x="1877784" y="1461060"/>
                </a:lnTo>
                <a:lnTo>
                  <a:pt x="1892247" y="1457542"/>
                </a:lnTo>
                <a:lnTo>
                  <a:pt x="1906867" y="1454066"/>
                </a:lnTo>
                <a:lnTo>
                  <a:pt x="1921651" y="1450635"/>
                </a:lnTo>
                <a:lnTo>
                  <a:pt x="1936597" y="1447247"/>
                </a:lnTo>
                <a:lnTo>
                  <a:pt x="1951711" y="1443905"/>
                </a:lnTo>
                <a:lnTo>
                  <a:pt x="1982494" y="1437353"/>
                </a:lnTo>
                <a:lnTo>
                  <a:pt x="1998042" y="1434183"/>
                </a:lnTo>
                <a:lnTo>
                  <a:pt x="2013797" y="1431077"/>
                </a:lnTo>
                <a:lnTo>
                  <a:pt x="2029704" y="1428045"/>
                </a:lnTo>
                <a:lnTo>
                  <a:pt x="2045759" y="1425084"/>
                </a:lnTo>
                <a:lnTo>
                  <a:pt x="2061962" y="1422195"/>
                </a:lnTo>
                <a:lnTo>
                  <a:pt x="2078310" y="1419374"/>
                </a:lnTo>
                <a:lnTo>
                  <a:pt x="2094801" y="1416620"/>
                </a:lnTo>
                <a:lnTo>
                  <a:pt x="2111432" y="1413931"/>
                </a:lnTo>
                <a:lnTo>
                  <a:pt x="2128201" y="1411305"/>
                </a:lnTo>
                <a:lnTo>
                  <a:pt x="2145106" y="1408741"/>
                </a:lnTo>
                <a:lnTo>
                  <a:pt x="2162143" y="1406236"/>
                </a:lnTo>
                <a:lnTo>
                  <a:pt x="2179313" y="1403791"/>
                </a:lnTo>
                <a:lnTo>
                  <a:pt x="2196610" y="1401401"/>
                </a:lnTo>
                <a:lnTo>
                  <a:pt x="2214035" y="1399067"/>
                </a:lnTo>
                <a:lnTo>
                  <a:pt x="2231584" y="1396785"/>
                </a:lnTo>
                <a:lnTo>
                  <a:pt x="2249256" y="1394554"/>
                </a:lnTo>
                <a:lnTo>
                  <a:pt x="2267045" y="1392372"/>
                </a:lnTo>
                <a:lnTo>
                  <a:pt x="2284953" y="1390238"/>
                </a:lnTo>
                <a:lnTo>
                  <a:pt x="2302977" y="1388150"/>
                </a:lnTo>
                <a:lnTo>
                  <a:pt x="2321112" y="1386105"/>
                </a:lnTo>
                <a:lnTo>
                  <a:pt x="2339358" y="1384103"/>
                </a:lnTo>
                <a:lnTo>
                  <a:pt x="2357713" y="1382142"/>
                </a:lnTo>
                <a:lnTo>
                  <a:pt x="2376174" y="1380219"/>
                </a:lnTo>
                <a:lnTo>
                  <a:pt x="2394739" y="1378333"/>
                </a:lnTo>
                <a:lnTo>
                  <a:pt x="2413405" y="1376482"/>
                </a:lnTo>
                <a:lnTo>
                  <a:pt x="2432170" y="1374664"/>
                </a:lnTo>
                <a:lnTo>
                  <a:pt x="2451032" y="1372878"/>
                </a:lnTo>
                <a:lnTo>
                  <a:pt x="2469989" y="1371121"/>
                </a:lnTo>
                <a:lnTo>
                  <a:pt x="2489039" y="1369393"/>
                </a:lnTo>
                <a:lnTo>
                  <a:pt x="2508178" y="1367690"/>
                </a:lnTo>
                <a:lnTo>
                  <a:pt x="2527406" y="1366012"/>
                </a:lnTo>
                <a:lnTo>
                  <a:pt x="2546719" y="1364357"/>
                </a:lnTo>
                <a:lnTo>
                  <a:pt x="2566116" y="1362722"/>
                </a:lnTo>
                <a:lnTo>
                  <a:pt x="2585594" y="1361106"/>
                </a:lnTo>
                <a:lnTo>
                  <a:pt x="2605151" y="1359507"/>
                </a:lnTo>
                <a:lnTo>
                  <a:pt x="2624784" y="1357924"/>
                </a:lnTo>
                <a:lnTo>
                  <a:pt x="2644493" y="1356354"/>
                </a:lnTo>
                <a:lnTo>
                  <a:pt x="2664273" y="1354796"/>
                </a:lnTo>
                <a:lnTo>
                  <a:pt x="2684123" y="1353248"/>
                </a:lnTo>
                <a:lnTo>
                  <a:pt x="2704042" y="1351708"/>
                </a:lnTo>
                <a:lnTo>
                  <a:pt x="2724025" y="1350174"/>
                </a:lnTo>
                <a:lnTo>
                  <a:pt x="2744072" y="1348645"/>
                </a:lnTo>
                <a:lnTo>
                  <a:pt x="2764179" y="1347118"/>
                </a:lnTo>
                <a:lnTo>
                  <a:pt x="2784346" y="1345594"/>
                </a:lnTo>
                <a:lnTo>
                  <a:pt x="2804569" y="1344067"/>
                </a:lnTo>
                <a:lnTo>
                  <a:pt x="2824847" y="1342538"/>
                </a:lnTo>
                <a:lnTo>
                  <a:pt x="2845176" y="1341005"/>
                </a:lnTo>
                <a:lnTo>
                  <a:pt x="2865556" y="1339465"/>
                </a:lnTo>
                <a:lnTo>
                  <a:pt x="2885982" y="1337917"/>
                </a:lnTo>
                <a:lnTo>
                  <a:pt x="2906456" y="1336360"/>
                </a:lnTo>
                <a:lnTo>
                  <a:pt x="2926970" y="1334790"/>
                </a:lnTo>
                <a:lnTo>
                  <a:pt x="2947527" y="1333208"/>
                </a:lnTo>
                <a:lnTo>
                  <a:pt x="2968122" y="1331610"/>
                </a:lnTo>
                <a:lnTo>
                  <a:pt x="2988754" y="1329995"/>
                </a:lnTo>
                <a:lnTo>
                  <a:pt x="3009420" y="1328360"/>
                </a:lnTo>
                <a:lnTo>
                  <a:pt x="3030118" y="1326705"/>
                </a:lnTo>
                <a:lnTo>
                  <a:pt x="3050845" y="1325028"/>
                </a:lnTo>
                <a:lnTo>
                  <a:pt x="3071600" y="1323326"/>
                </a:lnTo>
                <a:lnTo>
                  <a:pt x="3092381" y="1321598"/>
                </a:lnTo>
                <a:lnTo>
                  <a:pt x="3113185" y="1319842"/>
                </a:lnTo>
                <a:lnTo>
                  <a:pt x="3134010" y="1318056"/>
                </a:lnTo>
                <a:lnTo>
                  <a:pt x="3154853" y="1316239"/>
                </a:lnTo>
                <a:lnTo>
                  <a:pt x="3175713" y="1314389"/>
                </a:lnTo>
                <a:lnTo>
                  <a:pt x="3196587" y="1312503"/>
                </a:lnTo>
                <a:lnTo>
                  <a:pt x="3217473" y="1310580"/>
                </a:lnTo>
                <a:lnTo>
                  <a:pt x="3238369" y="1308618"/>
                </a:lnTo>
                <a:lnTo>
                  <a:pt x="3259273" y="1306615"/>
                </a:lnTo>
                <a:lnTo>
                  <a:pt x="3280181" y="1304570"/>
                </a:lnTo>
                <a:lnTo>
                  <a:pt x="3301094" y="1302481"/>
                </a:lnTo>
                <a:lnTo>
                  <a:pt x="3322006" y="1300346"/>
                </a:lnTo>
                <a:lnTo>
                  <a:pt x="3342918" y="1298162"/>
                </a:lnTo>
                <a:lnTo>
                  <a:pt x="3363826" y="1295930"/>
                </a:lnTo>
                <a:lnTo>
                  <a:pt x="3384728" y="1293645"/>
                </a:lnTo>
                <a:lnTo>
                  <a:pt x="3405624" y="1291307"/>
                </a:lnTo>
                <a:lnTo>
                  <a:pt x="3426508" y="1288914"/>
                </a:lnTo>
                <a:lnTo>
                  <a:pt x="3447380" y="1286463"/>
                </a:lnTo>
                <a:lnTo>
                  <a:pt x="3468238" y="1283954"/>
                </a:lnTo>
                <a:lnTo>
                  <a:pt x="3489079" y="1281384"/>
                </a:lnTo>
                <a:lnTo>
                  <a:pt x="3509901" y="1278752"/>
                </a:lnTo>
                <a:lnTo>
                  <a:pt x="3530702" y="1276056"/>
                </a:lnTo>
                <a:lnTo>
                  <a:pt x="3551479" y="1273293"/>
                </a:lnTo>
                <a:lnTo>
                  <a:pt x="3572231" y="1270463"/>
                </a:lnTo>
                <a:lnTo>
                  <a:pt x="3592955" y="1267562"/>
                </a:lnTo>
                <a:lnTo>
                  <a:pt x="3613649" y="1264590"/>
                </a:lnTo>
                <a:lnTo>
                  <a:pt x="3634311" y="1261544"/>
                </a:lnTo>
                <a:lnTo>
                  <a:pt x="3654938" y="1258423"/>
                </a:lnTo>
                <a:lnTo>
                  <a:pt x="3675530" y="1255226"/>
                </a:lnTo>
                <a:lnTo>
                  <a:pt x="3696082" y="1251949"/>
                </a:lnTo>
                <a:lnTo>
                  <a:pt x="3716593" y="1248591"/>
                </a:lnTo>
                <a:lnTo>
                  <a:pt x="3737060" y="1245151"/>
                </a:lnTo>
                <a:lnTo>
                  <a:pt x="3757483" y="1241627"/>
                </a:lnTo>
                <a:lnTo>
                  <a:pt x="3777858" y="1238015"/>
                </a:lnTo>
                <a:lnTo>
                  <a:pt x="3798183" y="1234316"/>
                </a:lnTo>
                <a:lnTo>
                  <a:pt x="3818456" y="1230528"/>
                </a:lnTo>
                <a:lnTo>
                  <a:pt x="3838674" y="1226647"/>
                </a:lnTo>
                <a:lnTo>
                  <a:pt x="3858836" y="1222673"/>
                </a:lnTo>
                <a:lnTo>
                  <a:pt x="3878941" y="1218603"/>
                </a:lnTo>
                <a:lnTo>
                  <a:pt x="3898983" y="1214436"/>
                </a:lnTo>
                <a:lnTo>
                  <a:pt x="3938835" y="1205812"/>
                </a:lnTo>
                <a:lnTo>
                  <a:pt x="3958824" y="1201275"/>
                </a:lnTo>
                <a:lnTo>
                  <a:pt x="3978721" y="1196574"/>
                </a:lnTo>
                <a:lnTo>
                  <a:pt x="3998597" y="1191697"/>
                </a:lnTo>
                <a:lnTo>
                  <a:pt x="4018449" y="1186648"/>
                </a:lnTo>
                <a:lnTo>
                  <a:pt x="4038282" y="1181432"/>
                </a:lnTo>
                <a:lnTo>
                  <a:pt x="4058095" y="1176054"/>
                </a:lnTo>
                <a:lnTo>
                  <a:pt x="4077889" y="1170518"/>
                </a:lnTo>
                <a:lnTo>
                  <a:pt x="4097665" y="1164827"/>
                </a:lnTo>
                <a:lnTo>
                  <a:pt x="4117423" y="1158987"/>
                </a:lnTo>
                <a:lnTo>
                  <a:pt x="4137165" y="1153002"/>
                </a:lnTo>
                <a:lnTo>
                  <a:pt x="4156889" y="1146876"/>
                </a:lnTo>
                <a:lnTo>
                  <a:pt x="4176599" y="1140613"/>
                </a:lnTo>
                <a:lnTo>
                  <a:pt x="4196295" y="1134217"/>
                </a:lnTo>
                <a:lnTo>
                  <a:pt x="4215976" y="1127695"/>
                </a:lnTo>
                <a:lnTo>
                  <a:pt x="4235646" y="1121048"/>
                </a:lnTo>
                <a:lnTo>
                  <a:pt x="4255302" y="1114283"/>
                </a:lnTo>
                <a:lnTo>
                  <a:pt x="4274945" y="1107402"/>
                </a:lnTo>
                <a:lnTo>
                  <a:pt x="4294580" y="1100410"/>
                </a:lnTo>
                <a:lnTo>
                  <a:pt x="4314205" y="1093313"/>
                </a:lnTo>
                <a:lnTo>
                  <a:pt x="4333819" y="1086112"/>
                </a:lnTo>
                <a:lnTo>
                  <a:pt x="4353426" y="1078815"/>
                </a:lnTo>
                <a:lnTo>
                  <a:pt x="4373025" y="1071424"/>
                </a:lnTo>
                <a:lnTo>
                  <a:pt x="4392617" y="1063945"/>
                </a:lnTo>
                <a:lnTo>
                  <a:pt x="4412203" y="1056380"/>
                </a:lnTo>
                <a:lnTo>
                  <a:pt x="4431785" y="1048735"/>
                </a:lnTo>
                <a:lnTo>
                  <a:pt x="4451360" y="1041013"/>
                </a:lnTo>
                <a:lnTo>
                  <a:pt x="4470933" y="1033220"/>
                </a:lnTo>
                <a:lnTo>
                  <a:pt x="4490501" y="1025359"/>
                </a:lnTo>
                <a:lnTo>
                  <a:pt x="4510068" y="1017434"/>
                </a:lnTo>
                <a:lnTo>
                  <a:pt x="4529633" y="1009451"/>
                </a:lnTo>
                <a:lnTo>
                  <a:pt x="4549197" y="1001413"/>
                </a:lnTo>
                <a:lnTo>
                  <a:pt x="4568762" y="993324"/>
                </a:lnTo>
                <a:lnTo>
                  <a:pt x="4588327" y="985190"/>
                </a:lnTo>
                <a:lnTo>
                  <a:pt x="4607894" y="977013"/>
                </a:lnTo>
                <a:lnTo>
                  <a:pt x="4627460" y="968798"/>
                </a:lnTo>
                <a:lnTo>
                  <a:pt x="4647033" y="960551"/>
                </a:lnTo>
                <a:lnTo>
                  <a:pt x="4666607" y="952275"/>
                </a:lnTo>
                <a:lnTo>
                  <a:pt x="4686185" y="943973"/>
                </a:lnTo>
                <a:lnTo>
                  <a:pt x="4705771" y="935651"/>
                </a:lnTo>
                <a:lnTo>
                  <a:pt x="4725362" y="927313"/>
                </a:lnTo>
                <a:lnTo>
                  <a:pt x="4744956" y="918963"/>
                </a:lnTo>
                <a:lnTo>
                  <a:pt x="4764560" y="910605"/>
                </a:lnTo>
                <a:lnTo>
                  <a:pt x="4784173" y="902244"/>
                </a:lnTo>
                <a:lnTo>
                  <a:pt x="4803793" y="893883"/>
                </a:lnTo>
                <a:lnTo>
                  <a:pt x="4823424" y="885528"/>
                </a:lnTo>
                <a:lnTo>
                  <a:pt x="4843066" y="877182"/>
                </a:lnTo>
                <a:lnTo>
                  <a:pt x="4862716" y="868850"/>
                </a:lnTo>
                <a:lnTo>
                  <a:pt x="4882379" y="860535"/>
                </a:lnTo>
                <a:lnTo>
                  <a:pt x="4902057" y="852243"/>
                </a:lnTo>
                <a:lnTo>
                  <a:pt x="4921745" y="843977"/>
                </a:lnTo>
                <a:lnTo>
                  <a:pt x="4941449" y="835742"/>
                </a:lnTo>
                <a:lnTo>
                  <a:pt x="4961164" y="827542"/>
                </a:lnTo>
                <a:lnTo>
                  <a:pt x="4980899" y="819381"/>
                </a:lnTo>
                <a:lnTo>
                  <a:pt x="5000646" y="811263"/>
                </a:lnTo>
                <a:lnTo>
                  <a:pt x="5020413" y="803193"/>
                </a:lnTo>
                <a:lnTo>
                  <a:pt x="5040194" y="795175"/>
                </a:lnTo>
                <a:lnTo>
                  <a:pt x="5059996" y="787214"/>
                </a:lnTo>
                <a:lnTo>
                  <a:pt x="5079816" y="779313"/>
                </a:lnTo>
                <a:lnTo>
                  <a:pt x="5099656" y="771476"/>
                </a:lnTo>
                <a:lnTo>
                  <a:pt x="5119516" y="763708"/>
                </a:lnTo>
                <a:lnTo>
                  <a:pt x="5139397" y="756014"/>
                </a:lnTo>
                <a:lnTo>
                  <a:pt x="5159300" y="748397"/>
                </a:lnTo>
                <a:lnTo>
                  <a:pt x="5179226" y="740862"/>
                </a:lnTo>
                <a:lnTo>
                  <a:pt x="5199174" y="733412"/>
                </a:lnTo>
                <a:lnTo>
                  <a:pt x="5219146" y="726052"/>
                </a:lnTo>
                <a:lnTo>
                  <a:pt x="5239144" y="718787"/>
                </a:lnTo>
                <a:lnTo>
                  <a:pt x="5259166" y="711621"/>
                </a:lnTo>
                <a:lnTo>
                  <a:pt x="5279214" y="704557"/>
                </a:lnTo>
                <a:lnTo>
                  <a:pt x="5299289" y="697601"/>
                </a:lnTo>
                <a:lnTo>
                  <a:pt x="5319393" y="690755"/>
                </a:lnTo>
                <a:lnTo>
                  <a:pt x="5339522" y="684025"/>
                </a:lnTo>
                <a:lnTo>
                  <a:pt x="5359682" y="677415"/>
                </a:lnTo>
                <a:lnTo>
                  <a:pt x="5379870" y="670929"/>
                </a:lnTo>
                <a:lnTo>
                  <a:pt x="5400089" y="664571"/>
                </a:lnTo>
                <a:lnTo>
                  <a:pt x="5420339" y="658345"/>
                </a:lnTo>
                <a:lnTo>
                  <a:pt x="5440621" y="652256"/>
                </a:lnTo>
                <a:lnTo>
                  <a:pt x="5460935" y="646307"/>
                </a:lnTo>
                <a:lnTo>
                  <a:pt x="5481283" y="640504"/>
                </a:lnTo>
                <a:lnTo>
                  <a:pt x="5501664" y="634849"/>
                </a:lnTo>
                <a:lnTo>
                  <a:pt x="5522079" y="629348"/>
                </a:lnTo>
                <a:lnTo>
                  <a:pt x="5542531" y="624005"/>
                </a:lnTo>
                <a:lnTo>
                  <a:pt x="5563017" y="618823"/>
                </a:lnTo>
                <a:lnTo>
                  <a:pt x="5583543" y="613807"/>
                </a:lnTo>
                <a:lnTo>
                  <a:pt x="5604103" y="608962"/>
                </a:lnTo>
                <a:lnTo>
                  <a:pt x="5624704" y="604290"/>
                </a:lnTo>
                <a:lnTo>
                  <a:pt x="5645340" y="599797"/>
                </a:lnTo>
                <a:lnTo>
                  <a:pt x="5666020" y="595487"/>
                </a:lnTo>
                <a:lnTo>
                  <a:pt x="5686736" y="591364"/>
                </a:lnTo>
                <a:lnTo>
                  <a:pt x="5707495" y="587431"/>
                </a:lnTo>
                <a:lnTo>
                  <a:pt x="5728297" y="583694"/>
                </a:lnTo>
                <a:lnTo>
                  <a:pt x="5749141" y="580156"/>
                </a:lnTo>
                <a:lnTo>
                  <a:pt x="5770029" y="576822"/>
                </a:lnTo>
                <a:lnTo>
                  <a:pt x="5790960" y="573696"/>
                </a:lnTo>
                <a:lnTo>
                  <a:pt x="5811937" y="570782"/>
                </a:lnTo>
                <a:lnTo>
                  <a:pt x="5832961" y="568083"/>
                </a:lnTo>
                <a:lnTo>
                  <a:pt x="5854028" y="565605"/>
                </a:lnTo>
                <a:lnTo>
                  <a:pt x="5875145" y="563351"/>
                </a:lnTo>
                <a:lnTo>
                  <a:pt x="5896311" y="561326"/>
                </a:lnTo>
                <a:lnTo>
                  <a:pt x="5938882" y="557972"/>
                </a:lnTo>
                <a:lnTo>
                  <a:pt x="5960054" y="556697"/>
                </a:lnTo>
                <a:lnTo>
                  <a:pt x="5981429" y="555712"/>
                </a:lnTo>
                <a:lnTo>
                  <a:pt x="6002889" y="555017"/>
                </a:lnTo>
                <a:lnTo>
                  <a:pt x="6024430" y="554608"/>
                </a:lnTo>
                <a:lnTo>
                  <a:pt x="6046057" y="554479"/>
                </a:lnTo>
                <a:lnTo>
                  <a:pt x="6067760" y="554623"/>
                </a:lnTo>
                <a:lnTo>
                  <a:pt x="6089542" y="555034"/>
                </a:lnTo>
                <a:lnTo>
                  <a:pt x="6111404" y="555707"/>
                </a:lnTo>
                <a:lnTo>
                  <a:pt x="6133337" y="556635"/>
                </a:lnTo>
                <a:lnTo>
                  <a:pt x="6155346" y="557813"/>
                </a:lnTo>
                <a:lnTo>
                  <a:pt x="6177425" y="559234"/>
                </a:lnTo>
                <a:lnTo>
                  <a:pt x="6199577" y="560893"/>
                </a:lnTo>
                <a:lnTo>
                  <a:pt x="6221794" y="562783"/>
                </a:lnTo>
                <a:lnTo>
                  <a:pt x="6244080" y="564899"/>
                </a:lnTo>
                <a:lnTo>
                  <a:pt x="6266431" y="567234"/>
                </a:lnTo>
                <a:lnTo>
                  <a:pt x="6288846" y="569782"/>
                </a:lnTo>
                <a:lnTo>
                  <a:pt x="6311321" y="572538"/>
                </a:lnTo>
                <a:lnTo>
                  <a:pt x="6333858" y="575495"/>
                </a:lnTo>
                <a:lnTo>
                  <a:pt x="6356453" y="578647"/>
                </a:lnTo>
                <a:lnTo>
                  <a:pt x="6379103" y="581988"/>
                </a:lnTo>
                <a:lnTo>
                  <a:pt x="6401811" y="585512"/>
                </a:lnTo>
                <a:lnTo>
                  <a:pt x="6424571" y="589213"/>
                </a:lnTo>
                <a:lnTo>
                  <a:pt x="6447383" y="593085"/>
                </a:lnTo>
                <a:lnTo>
                  <a:pt x="6470246" y="597122"/>
                </a:lnTo>
                <a:lnTo>
                  <a:pt x="6493156" y="601317"/>
                </a:lnTo>
                <a:lnTo>
                  <a:pt x="6516114" y="605665"/>
                </a:lnTo>
                <a:lnTo>
                  <a:pt x="6539116" y="610159"/>
                </a:lnTo>
                <a:lnTo>
                  <a:pt x="6562160" y="614793"/>
                </a:lnTo>
                <a:lnTo>
                  <a:pt x="6585248" y="619561"/>
                </a:lnTo>
                <a:lnTo>
                  <a:pt x="6608375" y="624458"/>
                </a:lnTo>
                <a:lnTo>
                  <a:pt x="6631542" y="629476"/>
                </a:lnTo>
                <a:lnTo>
                  <a:pt x="6654744" y="634610"/>
                </a:lnTo>
                <a:lnTo>
                  <a:pt x="6677981" y="639853"/>
                </a:lnTo>
                <a:lnTo>
                  <a:pt x="6701253" y="645200"/>
                </a:lnTo>
                <a:lnTo>
                  <a:pt x="6724555" y="650644"/>
                </a:lnTo>
                <a:lnTo>
                  <a:pt x="6747889" y="656180"/>
                </a:lnTo>
                <a:lnTo>
                  <a:pt x="6771249" y="661800"/>
                </a:lnTo>
                <a:lnTo>
                  <a:pt x="6794639" y="667499"/>
                </a:lnTo>
                <a:lnTo>
                  <a:pt x="6818052" y="673271"/>
                </a:lnTo>
                <a:lnTo>
                  <a:pt x="6841489" y="679110"/>
                </a:lnTo>
                <a:lnTo>
                  <a:pt x="6864948" y="685008"/>
                </a:lnTo>
                <a:lnTo>
                  <a:pt x="6888427" y="690961"/>
                </a:lnTo>
                <a:lnTo>
                  <a:pt x="6911925" y="696962"/>
                </a:lnTo>
                <a:lnTo>
                  <a:pt x="6935441" y="703005"/>
                </a:lnTo>
                <a:lnTo>
                  <a:pt x="6958970" y="709083"/>
                </a:lnTo>
                <a:lnTo>
                  <a:pt x="6982515" y="715191"/>
                </a:lnTo>
                <a:lnTo>
                  <a:pt x="7006072" y="721322"/>
                </a:lnTo>
                <a:lnTo>
                  <a:pt x="7029639" y="727471"/>
                </a:lnTo>
                <a:lnTo>
                  <a:pt x="7053216" y="733630"/>
                </a:lnTo>
                <a:lnTo>
                  <a:pt x="7076800" y="739794"/>
                </a:lnTo>
                <a:lnTo>
                  <a:pt x="7100388" y="745956"/>
                </a:lnTo>
                <a:lnTo>
                  <a:pt x="7123982" y="752112"/>
                </a:lnTo>
                <a:lnTo>
                  <a:pt x="7147578" y="758253"/>
                </a:lnTo>
                <a:lnTo>
                  <a:pt x="7171176" y="764374"/>
                </a:lnTo>
                <a:lnTo>
                  <a:pt x="7194773" y="770469"/>
                </a:lnTo>
                <a:lnTo>
                  <a:pt x="7218368" y="776532"/>
                </a:lnTo>
                <a:lnTo>
                  <a:pt x="7241959" y="782557"/>
                </a:lnTo>
                <a:lnTo>
                  <a:pt x="7265545" y="788537"/>
                </a:lnTo>
                <a:lnTo>
                  <a:pt x="7289125" y="794465"/>
                </a:lnTo>
                <a:lnTo>
                  <a:pt x="7312695" y="800336"/>
                </a:lnTo>
                <a:lnTo>
                  <a:pt x="7336256" y="806145"/>
                </a:lnTo>
                <a:lnTo>
                  <a:pt x="7359805" y="811884"/>
                </a:lnTo>
                <a:lnTo>
                  <a:pt x="7383341" y="817547"/>
                </a:lnTo>
                <a:lnTo>
                  <a:pt x="7406862" y="823128"/>
                </a:lnTo>
                <a:lnTo>
                  <a:pt x="7430368" y="828621"/>
                </a:lnTo>
                <a:lnTo>
                  <a:pt x="7453856" y="834019"/>
                </a:lnTo>
                <a:lnTo>
                  <a:pt x="7477324" y="839318"/>
                </a:lnTo>
                <a:lnTo>
                  <a:pt x="7500771" y="844509"/>
                </a:lnTo>
                <a:lnTo>
                  <a:pt x="7524196" y="849587"/>
                </a:lnTo>
                <a:lnTo>
                  <a:pt x="7547597" y="854546"/>
                </a:lnTo>
                <a:lnTo>
                  <a:pt x="7570973" y="859380"/>
                </a:lnTo>
                <a:lnTo>
                  <a:pt x="7594322" y="864082"/>
                </a:lnTo>
                <a:lnTo>
                  <a:pt x="7617643" y="868646"/>
                </a:lnTo>
                <a:lnTo>
                  <a:pt x="7640933" y="873065"/>
                </a:lnTo>
                <a:lnTo>
                  <a:pt x="7664192" y="877335"/>
                </a:lnTo>
                <a:lnTo>
                  <a:pt x="7687417" y="881446"/>
                </a:lnTo>
                <a:lnTo>
                  <a:pt x="7710608" y="885397"/>
                </a:lnTo>
                <a:lnTo>
                  <a:pt x="7733763" y="889177"/>
                </a:lnTo>
                <a:lnTo>
                  <a:pt x="7756881" y="892782"/>
                </a:lnTo>
                <a:lnTo>
                  <a:pt x="7779960" y="896205"/>
                </a:lnTo>
                <a:lnTo>
                  <a:pt x="7802996" y="899439"/>
                </a:lnTo>
                <a:lnTo>
                  <a:pt x="7825991" y="902480"/>
                </a:lnTo>
                <a:lnTo>
                  <a:pt x="7848943" y="905321"/>
                </a:lnTo>
                <a:lnTo>
                  <a:pt x="7871850" y="907953"/>
                </a:lnTo>
                <a:lnTo>
                  <a:pt x="7894709" y="910374"/>
                </a:lnTo>
                <a:lnTo>
                  <a:pt x="7917520" y="912574"/>
                </a:lnTo>
                <a:lnTo>
                  <a:pt x="7940281" y="914548"/>
                </a:lnTo>
                <a:lnTo>
                  <a:pt x="7962991" y="916290"/>
                </a:lnTo>
                <a:lnTo>
                  <a:pt x="7985650" y="917794"/>
                </a:lnTo>
                <a:lnTo>
                  <a:pt x="8008252" y="919052"/>
                </a:lnTo>
                <a:lnTo>
                  <a:pt x="8030798" y="920060"/>
                </a:lnTo>
                <a:lnTo>
                  <a:pt x="8053287" y="920810"/>
                </a:lnTo>
                <a:lnTo>
                  <a:pt x="8075718" y="921296"/>
                </a:lnTo>
                <a:lnTo>
                  <a:pt x="8098087" y="921511"/>
                </a:lnTo>
                <a:lnTo>
                  <a:pt x="8120394" y="921450"/>
                </a:lnTo>
                <a:lnTo>
                  <a:pt x="8142638" y="921105"/>
                </a:lnTo>
                <a:lnTo>
                  <a:pt x="8164814" y="920470"/>
                </a:lnTo>
                <a:lnTo>
                  <a:pt x="8186926" y="919540"/>
                </a:lnTo>
                <a:lnTo>
                  <a:pt x="8230823" y="916776"/>
                </a:lnTo>
                <a:lnTo>
                  <a:pt x="8252820" y="914946"/>
                </a:lnTo>
                <a:lnTo>
                  <a:pt x="8274765" y="912868"/>
                </a:lnTo>
                <a:lnTo>
                  <a:pt x="8296749" y="910540"/>
                </a:lnTo>
                <a:lnTo>
                  <a:pt x="8318766" y="907966"/>
                </a:lnTo>
                <a:lnTo>
                  <a:pt x="8340818" y="905151"/>
                </a:lnTo>
                <a:lnTo>
                  <a:pt x="8362902" y="902100"/>
                </a:lnTo>
                <a:lnTo>
                  <a:pt x="8385014" y="898817"/>
                </a:lnTo>
                <a:lnTo>
                  <a:pt x="8407155" y="895308"/>
                </a:lnTo>
                <a:lnTo>
                  <a:pt x="8429321" y="891576"/>
                </a:lnTo>
                <a:lnTo>
                  <a:pt x="8451512" y="887627"/>
                </a:lnTo>
                <a:lnTo>
                  <a:pt x="8473719" y="883464"/>
                </a:lnTo>
                <a:lnTo>
                  <a:pt x="8495949" y="879093"/>
                </a:lnTo>
                <a:lnTo>
                  <a:pt x="8518196" y="874520"/>
                </a:lnTo>
                <a:lnTo>
                  <a:pt x="8540458" y="869747"/>
                </a:lnTo>
                <a:lnTo>
                  <a:pt x="8562733" y="864780"/>
                </a:lnTo>
                <a:lnTo>
                  <a:pt x="8585020" y="859624"/>
                </a:lnTo>
                <a:lnTo>
                  <a:pt x="8607313" y="854282"/>
                </a:lnTo>
                <a:lnTo>
                  <a:pt x="8629615" y="848760"/>
                </a:lnTo>
                <a:lnTo>
                  <a:pt x="8651923" y="843063"/>
                </a:lnTo>
                <a:lnTo>
                  <a:pt x="8674229" y="837194"/>
                </a:lnTo>
                <a:lnTo>
                  <a:pt x="8696539" y="831159"/>
                </a:lnTo>
                <a:lnTo>
                  <a:pt x="8718849" y="824963"/>
                </a:lnTo>
                <a:lnTo>
                  <a:pt x="8741155" y="818610"/>
                </a:lnTo>
                <a:lnTo>
                  <a:pt x="8763455" y="812104"/>
                </a:lnTo>
                <a:lnTo>
                  <a:pt x="8785747" y="805450"/>
                </a:lnTo>
                <a:lnTo>
                  <a:pt x="8808031" y="798653"/>
                </a:lnTo>
                <a:lnTo>
                  <a:pt x="8830300" y="791717"/>
                </a:lnTo>
                <a:lnTo>
                  <a:pt x="8852559" y="784648"/>
                </a:lnTo>
                <a:lnTo>
                  <a:pt x="8874801" y="777448"/>
                </a:lnTo>
                <a:lnTo>
                  <a:pt x="8897025" y="770124"/>
                </a:lnTo>
                <a:lnTo>
                  <a:pt x="8919228" y="762681"/>
                </a:lnTo>
                <a:lnTo>
                  <a:pt x="8941411" y="755121"/>
                </a:lnTo>
                <a:lnTo>
                  <a:pt x="8963569" y="747451"/>
                </a:lnTo>
                <a:lnTo>
                  <a:pt x="8985701" y="739674"/>
                </a:lnTo>
                <a:lnTo>
                  <a:pt x="9007805" y="731795"/>
                </a:lnTo>
                <a:lnTo>
                  <a:pt x="9029879" y="723820"/>
                </a:lnTo>
                <a:lnTo>
                  <a:pt x="9051920" y="715751"/>
                </a:lnTo>
                <a:lnTo>
                  <a:pt x="9073927" y="707595"/>
                </a:lnTo>
                <a:lnTo>
                  <a:pt x="9095897" y="699356"/>
                </a:lnTo>
                <a:lnTo>
                  <a:pt x="9117829" y="691038"/>
                </a:lnTo>
                <a:lnTo>
                  <a:pt x="9139719" y="682646"/>
                </a:lnTo>
                <a:lnTo>
                  <a:pt x="9161568" y="674184"/>
                </a:lnTo>
                <a:lnTo>
                  <a:pt x="9183372" y="665657"/>
                </a:lnTo>
                <a:lnTo>
                  <a:pt x="9205129" y="657070"/>
                </a:lnTo>
                <a:lnTo>
                  <a:pt x="9226836" y="648427"/>
                </a:lnTo>
                <a:lnTo>
                  <a:pt x="9248492" y="639733"/>
                </a:lnTo>
                <a:lnTo>
                  <a:pt x="9270095" y="630993"/>
                </a:lnTo>
                <a:lnTo>
                  <a:pt x="9291643" y="622211"/>
                </a:lnTo>
                <a:lnTo>
                  <a:pt x="9313133" y="613391"/>
                </a:lnTo>
                <a:lnTo>
                  <a:pt x="9334563" y="604538"/>
                </a:lnTo>
                <a:lnTo>
                  <a:pt x="9355931" y="595658"/>
                </a:lnTo>
                <a:lnTo>
                  <a:pt x="9377237" y="586754"/>
                </a:lnTo>
                <a:lnTo>
                  <a:pt x="9398476" y="577830"/>
                </a:lnTo>
                <a:lnTo>
                  <a:pt x="9419647" y="568893"/>
                </a:lnTo>
                <a:lnTo>
                  <a:pt x="9440748" y="559946"/>
                </a:lnTo>
                <a:lnTo>
                  <a:pt x="9461777" y="550993"/>
                </a:lnTo>
                <a:lnTo>
                  <a:pt x="9482732" y="542040"/>
                </a:lnTo>
                <a:lnTo>
                  <a:pt x="9503609" y="533091"/>
                </a:lnTo>
                <a:lnTo>
                  <a:pt x="9524408" y="524152"/>
                </a:lnTo>
                <a:lnTo>
                  <a:pt x="9545127" y="515224"/>
                </a:lnTo>
                <a:lnTo>
                  <a:pt x="9565761" y="506315"/>
                </a:lnTo>
                <a:lnTo>
                  <a:pt x="9586313" y="497428"/>
                </a:lnTo>
                <a:lnTo>
                  <a:pt x="9606775" y="488568"/>
                </a:lnTo>
                <a:lnTo>
                  <a:pt x="9627150" y="479740"/>
                </a:lnTo>
                <a:lnTo>
                  <a:pt x="9647433" y="470948"/>
                </a:lnTo>
                <a:lnTo>
                  <a:pt x="9667621" y="462196"/>
                </a:lnTo>
                <a:lnTo>
                  <a:pt x="9687715" y="453490"/>
                </a:lnTo>
                <a:lnTo>
                  <a:pt x="9707710" y="444834"/>
                </a:lnTo>
                <a:lnTo>
                  <a:pt x="9727604" y="436233"/>
                </a:lnTo>
                <a:lnTo>
                  <a:pt x="9747398" y="427691"/>
                </a:lnTo>
                <a:lnTo>
                  <a:pt x="9767087" y="419212"/>
                </a:lnTo>
                <a:lnTo>
                  <a:pt x="9786668" y="410802"/>
                </a:lnTo>
                <a:lnTo>
                  <a:pt x="9806142" y="402465"/>
                </a:lnTo>
                <a:lnTo>
                  <a:pt x="9825504" y="394206"/>
                </a:lnTo>
                <a:lnTo>
                  <a:pt x="9844752" y="386028"/>
                </a:lnTo>
                <a:lnTo>
                  <a:pt x="9863887" y="377938"/>
                </a:lnTo>
                <a:lnTo>
                  <a:pt x="9882904" y="369938"/>
                </a:lnTo>
                <a:lnTo>
                  <a:pt x="9901799" y="362035"/>
                </a:lnTo>
                <a:lnTo>
                  <a:pt x="9920573" y="354232"/>
                </a:lnTo>
                <a:lnTo>
                  <a:pt x="9939225" y="346534"/>
                </a:lnTo>
                <a:lnTo>
                  <a:pt x="9957748" y="338947"/>
                </a:lnTo>
                <a:lnTo>
                  <a:pt x="9976144" y="331473"/>
                </a:lnTo>
                <a:lnTo>
                  <a:pt x="9994408" y="324119"/>
                </a:lnTo>
                <a:lnTo>
                  <a:pt x="10012540" y="316888"/>
                </a:lnTo>
                <a:lnTo>
                  <a:pt x="10030536" y="309785"/>
                </a:lnTo>
                <a:lnTo>
                  <a:pt x="10048394" y="302815"/>
                </a:lnTo>
                <a:lnTo>
                  <a:pt x="10066116" y="295982"/>
                </a:lnTo>
                <a:lnTo>
                  <a:pt x="10083690" y="289291"/>
                </a:lnTo>
                <a:lnTo>
                  <a:pt x="10101123" y="282746"/>
                </a:lnTo>
                <a:lnTo>
                  <a:pt x="10118408" y="276353"/>
                </a:lnTo>
                <a:lnTo>
                  <a:pt x="10135545" y="270115"/>
                </a:lnTo>
                <a:lnTo>
                  <a:pt x="10152529" y="264038"/>
                </a:lnTo>
                <a:lnTo>
                  <a:pt x="10169362" y="258125"/>
                </a:lnTo>
                <a:lnTo>
                  <a:pt x="10186038" y="252382"/>
                </a:lnTo>
                <a:lnTo>
                  <a:pt x="10202554" y="246812"/>
                </a:lnTo>
                <a:lnTo>
                  <a:pt x="10218909" y="241421"/>
                </a:lnTo>
                <a:lnTo>
                  <a:pt x="10235101" y="236213"/>
                </a:lnTo>
                <a:lnTo>
                  <a:pt x="10251130" y="231193"/>
                </a:lnTo>
                <a:lnTo>
                  <a:pt x="10282746" y="221712"/>
                </a:lnTo>
                <a:lnTo>
                  <a:pt x="10298380" y="217175"/>
                </a:lnTo>
                <a:lnTo>
                  <a:pt x="10313828" y="212700"/>
                </a:lnTo>
                <a:lnTo>
                  <a:pt x="10329089" y="208288"/>
                </a:lnTo>
                <a:lnTo>
                  <a:pt x="10344161" y="203938"/>
                </a:lnTo>
                <a:lnTo>
                  <a:pt x="10359054" y="199650"/>
                </a:lnTo>
                <a:lnTo>
                  <a:pt x="10373767" y="195424"/>
                </a:lnTo>
                <a:lnTo>
                  <a:pt x="10388304" y="191259"/>
                </a:lnTo>
                <a:lnTo>
                  <a:pt x="10402668" y="187154"/>
                </a:lnTo>
                <a:lnTo>
                  <a:pt x="10416862" y="183109"/>
                </a:lnTo>
                <a:lnTo>
                  <a:pt x="10430889" y="179123"/>
                </a:lnTo>
                <a:lnTo>
                  <a:pt x="10444748" y="175196"/>
                </a:lnTo>
                <a:lnTo>
                  <a:pt x="10458449" y="171328"/>
                </a:lnTo>
                <a:lnTo>
                  <a:pt x="10471990" y="167518"/>
                </a:lnTo>
                <a:lnTo>
                  <a:pt x="10485377" y="163765"/>
                </a:lnTo>
                <a:lnTo>
                  <a:pt x="10498611" y="160070"/>
                </a:lnTo>
                <a:lnTo>
                  <a:pt x="10511696" y="156431"/>
                </a:lnTo>
                <a:lnTo>
                  <a:pt x="10524629" y="152848"/>
                </a:lnTo>
                <a:lnTo>
                  <a:pt x="10537422" y="149321"/>
                </a:lnTo>
                <a:lnTo>
                  <a:pt x="10550076" y="145848"/>
                </a:lnTo>
                <a:lnTo>
                  <a:pt x="10562588" y="142430"/>
                </a:lnTo>
                <a:lnTo>
                  <a:pt x="10574965" y="139067"/>
                </a:lnTo>
                <a:lnTo>
                  <a:pt x="10587214" y="135757"/>
                </a:lnTo>
                <a:lnTo>
                  <a:pt x="10599331" y="132501"/>
                </a:lnTo>
                <a:lnTo>
                  <a:pt x="10611323" y="129297"/>
                </a:lnTo>
                <a:lnTo>
                  <a:pt x="10623190" y="126145"/>
                </a:lnTo>
                <a:lnTo>
                  <a:pt x="10634937" y="123045"/>
                </a:lnTo>
                <a:lnTo>
                  <a:pt x="10646567" y="119996"/>
                </a:lnTo>
                <a:lnTo>
                  <a:pt x="10658083" y="116997"/>
                </a:lnTo>
                <a:lnTo>
                  <a:pt x="10669487" y="114049"/>
                </a:lnTo>
                <a:lnTo>
                  <a:pt x="10680781" y="111151"/>
                </a:lnTo>
                <a:lnTo>
                  <a:pt x="10691971" y="108302"/>
                </a:lnTo>
                <a:lnTo>
                  <a:pt x="10703058" y="105502"/>
                </a:lnTo>
                <a:lnTo>
                  <a:pt x="10714045" y="102750"/>
                </a:lnTo>
                <a:lnTo>
                  <a:pt x="10724935" y="100046"/>
                </a:lnTo>
                <a:lnTo>
                  <a:pt x="10735731" y="97389"/>
                </a:lnTo>
                <a:lnTo>
                  <a:pt x="10746437" y="94779"/>
                </a:lnTo>
                <a:lnTo>
                  <a:pt x="10757054" y="92215"/>
                </a:lnTo>
                <a:lnTo>
                  <a:pt x="10767586" y="89697"/>
                </a:lnTo>
                <a:lnTo>
                  <a:pt x="10778036" y="87224"/>
                </a:lnTo>
                <a:lnTo>
                  <a:pt x="10788408" y="84796"/>
                </a:lnTo>
                <a:lnTo>
                  <a:pt x="10798703" y="82413"/>
                </a:lnTo>
                <a:lnTo>
                  <a:pt x="10808925" y="80073"/>
                </a:lnTo>
                <a:lnTo>
                  <a:pt x="10819077" y="77776"/>
                </a:lnTo>
                <a:lnTo>
                  <a:pt x="10829161" y="75523"/>
                </a:lnTo>
                <a:lnTo>
                  <a:pt x="10839181" y="73312"/>
                </a:lnTo>
                <a:lnTo>
                  <a:pt x="10849141" y="71142"/>
                </a:lnTo>
                <a:lnTo>
                  <a:pt x="10859042" y="69015"/>
                </a:lnTo>
                <a:lnTo>
                  <a:pt x="10868887" y="66927"/>
                </a:lnTo>
                <a:lnTo>
                  <a:pt x="10878679" y="64880"/>
                </a:lnTo>
                <a:lnTo>
                  <a:pt x="10888425" y="62873"/>
                </a:lnTo>
                <a:lnTo>
                  <a:pt x="10898121" y="60905"/>
                </a:lnTo>
                <a:lnTo>
                  <a:pt x="10907774" y="58976"/>
                </a:lnTo>
                <a:lnTo>
                  <a:pt x="10917387" y="57086"/>
                </a:lnTo>
                <a:lnTo>
                  <a:pt x="10926962" y="55233"/>
                </a:lnTo>
                <a:lnTo>
                  <a:pt x="10936504" y="53418"/>
                </a:lnTo>
                <a:lnTo>
                  <a:pt x="10946015" y="51640"/>
                </a:lnTo>
                <a:lnTo>
                  <a:pt x="10955495" y="49898"/>
                </a:lnTo>
                <a:lnTo>
                  <a:pt x="10964951" y="48191"/>
                </a:lnTo>
                <a:lnTo>
                  <a:pt x="10974387" y="46521"/>
                </a:lnTo>
                <a:lnTo>
                  <a:pt x="10983799" y="44885"/>
                </a:lnTo>
                <a:lnTo>
                  <a:pt x="10993197" y="43283"/>
                </a:lnTo>
                <a:lnTo>
                  <a:pt x="11002582" y="41715"/>
                </a:lnTo>
                <a:lnTo>
                  <a:pt x="11011955" y="40181"/>
                </a:lnTo>
                <a:lnTo>
                  <a:pt x="11021321" y="38680"/>
                </a:lnTo>
                <a:lnTo>
                  <a:pt x="11030685" y="37210"/>
                </a:lnTo>
                <a:lnTo>
                  <a:pt x="11040043" y="35773"/>
                </a:lnTo>
                <a:lnTo>
                  <a:pt x="11049404" y="34367"/>
                </a:lnTo>
                <a:lnTo>
                  <a:pt x="11058771" y="32992"/>
                </a:lnTo>
                <a:lnTo>
                  <a:pt x="11068147" y="31648"/>
                </a:lnTo>
                <a:lnTo>
                  <a:pt x="11077529" y="30334"/>
                </a:lnTo>
                <a:lnTo>
                  <a:pt x="11086928" y="29048"/>
                </a:lnTo>
                <a:lnTo>
                  <a:pt x="11096342" y="27792"/>
                </a:lnTo>
                <a:lnTo>
                  <a:pt x="11105776" y="26564"/>
                </a:lnTo>
                <a:lnTo>
                  <a:pt x="11115234" y="25365"/>
                </a:lnTo>
                <a:lnTo>
                  <a:pt x="11124715" y="24193"/>
                </a:lnTo>
                <a:lnTo>
                  <a:pt x="11134228" y="23047"/>
                </a:lnTo>
                <a:lnTo>
                  <a:pt x="11143768" y="21928"/>
                </a:lnTo>
                <a:lnTo>
                  <a:pt x="11153345" y="20835"/>
                </a:lnTo>
                <a:lnTo>
                  <a:pt x="11162959" y="19768"/>
                </a:lnTo>
                <a:lnTo>
                  <a:pt x="11172614" y="18726"/>
                </a:lnTo>
                <a:lnTo>
                  <a:pt x="11182313" y="17708"/>
                </a:lnTo>
                <a:lnTo>
                  <a:pt x="11192057" y="16715"/>
                </a:lnTo>
                <a:lnTo>
                  <a:pt x="11201851" y="15745"/>
                </a:lnTo>
                <a:lnTo>
                  <a:pt x="11211698" y="14798"/>
                </a:lnTo>
                <a:lnTo>
                  <a:pt x="11221600" y="13873"/>
                </a:lnTo>
                <a:lnTo>
                  <a:pt x="11231558" y="12971"/>
                </a:lnTo>
                <a:lnTo>
                  <a:pt x="11241583" y="12091"/>
                </a:lnTo>
                <a:lnTo>
                  <a:pt x="11251667" y="11231"/>
                </a:lnTo>
                <a:lnTo>
                  <a:pt x="11261821" y="10393"/>
                </a:lnTo>
                <a:lnTo>
                  <a:pt x="11272046" y="9575"/>
                </a:lnTo>
                <a:lnTo>
                  <a:pt x="11282342" y="8776"/>
                </a:lnTo>
                <a:lnTo>
                  <a:pt x="11292715" y="7997"/>
                </a:lnTo>
                <a:lnTo>
                  <a:pt x="11303168" y="7237"/>
                </a:lnTo>
                <a:lnTo>
                  <a:pt x="11313703" y="6494"/>
                </a:lnTo>
                <a:lnTo>
                  <a:pt x="11324323" y="5770"/>
                </a:lnTo>
                <a:lnTo>
                  <a:pt x="11335030" y="5063"/>
                </a:lnTo>
                <a:lnTo>
                  <a:pt x="11345829" y="4372"/>
                </a:lnTo>
                <a:lnTo>
                  <a:pt x="11356722" y="3699"/>
                </a:lnTo>
                <a:lnTo>
                  <a:pt x="11378816" y="2397"/>
                </a:lnTo>
                <a:lnTo>
                  <a:pt x="11389822" y="1814"/>
                </a:lnTo>
                <a:lnTo>
                  <a:pt x="11400946" y="1313"/>
                </a:lnTo>
                <a:lnTo>
                  <a:pt x="11412121" y="895"/>
                </a:lnTo>
                <a:lnTo>
                  <a:pt x="11423342" y="558"/>
                </a:lnTo>
                <a:lnTo>
                  <a:pt x="11434615" y="302"/>
                </a:lnTo>
                <a:lnTo>
                  <a:pt x="11445935" y="125"/>
                </a:lnTo>
                <a:lnTo>
                  <a:pt x="11457300" y="25"/>
                </a:lnTo>
                <a:close/>
              </a:path>
            </a:pathLst>
          </a:custGeom>
          <a:gradFill>
            <a:gsLst>
              <a:gs pos="100000">
                <a:schemeClr val="tx2">
                  <a:lumMod val="20000"/>
                  <a:lumOff val="80000"/>
                </a:schemeClr>
              </a:gs>
              <a:gs pos="0">
                <a:srgbClr val="236FA7">
                  <a:alpha val="79000"/>
                </a:srgbClr>
              </a:gs>
            </a:gsLst>
            <a:lin ang="5100000" scaled="0"/>
          </a:gra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sym typeface="汉仪文黑-55简" panose="00020600040101010101" pitchFamily="18" charset="-122"/>
            </a:endParaRPr>
          </a:p>
        </p:txBody>
      </p:sp>
      <p:sp>
        <p:nvSpPr>
          <p:cNvPr id="87" name="任意多边形: 形状 14">
            <a:extLst>
              <a:ext uri="{FF2B5EF4-FFF2-40B4-BE49-F238E27FC236}">
                <a16:creationId xmlns:a16="http://schemas.microsoft.com/office/drawing/2014/main" id="{AB50586E-22FE-98BF-51A5-518BC61128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4636135"/>
            <a:ext cx="12191365" cy="1737360"/>
          </a:xfrm>
          <a:custGeom>
            <a:avLst/>
            <a:gdLst>
              <a:gd name="connsiteX0" fmla="*/ 11468847 w 12192000"/>
              <a:gd name="connsiteY0" fmla="*/ 0 h 2079487"/>
              <a:gd name="connsiteX1" fmla="*/ 11480497 w 12192000"/>
              <a:gd name="connsiteY1" fmla="*/ 51 h 2079487"/>
              <a:gd name="connsiteX2" fmla="*/ 11492181 w 12192000"/>
              <a:gd name="connsiteY2" fmla="*/ 174 h 2079487"/>
              <a:gd name="connsiteX3" fmla="*/ 11503900 w 12192000"/>
              <a:gd name="connsiteY3" fmla="*/ 368 h 2079487"/>
              <a:gd name="connsiteX4" fmla="*/ 11515651 w 12192000"/>
              <a:gd name="connsiteY4" fmla="*/ 633 h 2079487"/>
              <a:gd name="connsiteX5" fmla="*/ 11527435 w 12192000"/>
              <a:gd name="connsiteY5" fmla="*/ 966 h 2079487"/>
              <a:gd name="connsiteX6" fmla="*/ 11539247 w 12192000"/>
              <a:gd name="connsiteY6" fmla="*/ 1365 h 2079487"/>
              <a:gd name="connsiteX7" fmla="*/ 11551089 w 12192000"/>
              <a:gd name="connsiteY7" fmla="*/ 1829 h 2079487"/>
              <a:gd name="connsiteX8" fmla="*/ 11562956 w 12192000"/>
              <a:gd name="connsiteY8" fmla="*/ 2355 h 2079487"/>
              <a:gd name="connsiteX9" fmla="*/ 11574849 w 12192000"/>
              <a:gd name="connsiteY9" fmla="*/ 2942 h 2079487"/>
              <a:gd name="connsiteX10" fmla="*/ 11586766 w 12192000"/>
              <a:gd name="connsiteY10" fmla="*/ 3589 h 2079487"/>
              <a:gd name="connsiteX11" fmla="*/ 11598706 w 12192000"/>
              <a:gd name="connsiteY11" fmla="*/ 4293 h 2079487"/>
              <a:gd name="connsiteX12" fmla="*/ 11610666 w 12192000"/>
              <a:gd name="connsiteY12" fmla="*/ 5052 h 2079487"/>
              <a:gd name="connsiteX13" fmla="*/ 11622648 w 12192000"/>
              <a:gd name="connsiteY13" fmla="*/ 5866 h 2079487"/>
              <a:gd name="connsiteX14" fmla="*/ 11634649 w 12192000"/>
              <a:gd name="connsiteY14" fmla="*/ 6732 h 2079487"/>
              <a:gd name="connsiteX15" fmla="*/ 11646667 w 12192000"/>
              <a:gd name="connsiteY15" fmla="*/ 7649 h 2079487"/>
              <a:gd name="connsiteX16" fmla="*/ 11658701 w 12192000"/>
              <a:gd name="connsiteY16" fmla="*/ 8615 h 2079487"/>
              <a:gd name="connsiteX17" fmla="*/ 11670747 w 12192000"/>
              <a:gd name="connsiteY17" fmla="*/ 9628 h 2079487"/>
              <a:gd name="connsiteX18" fmla="*/ 11682810 w 12192000"/>
              <a:gd name="connsiteY18" fmla="*/ 10686 h 2079487"/>
              <a:gd name="connsiteX19" fmla="*/ 11694881 w 12192000"/>
              <a:gd name="connsiteY19" fmla="*/ 11788 h 2079487"/>
              <a:gd name="connsiteX20" fmla="*/ 11706964 w 12192000"/>
              <a:gd name="connsiteY20" fmla="*/ 12932 h 2079487"/>
              <a:gd name="connsiteX21" fmla="*/ 11719056 w 12192000"/>
              <a:gd name="connsiteY21" fmla="*/ 14116 h 2079487"/>
              <a:gd name="connsiteX22" fmla="*/ 11731156 w 12192000"/>
              <a:gd name="connsiteY22" fmla="*/ 15339 h 2079487"/>
              <a:gd name="connsiteX23" fmla="*/ 11743260 w 12192000"/>
              <a:gd name="connsiteY23" fmla="*/ 16599 h 2079487"/>
              <a:gd name="connsiteX24" fmla="*/ 11755371 w 12192000"/>
              <a:gd name="connsiteY24" fmla="*/ 17894 h 2079487"/>
              <a:gd name="connsiteX25" fmla="*/ 11767483 w 12192000"/>
              <a:gd name="connsiteY25" fmla="*/ 19222 h 2079487"/>
              <a:gd name="connsiteX26" fmla="*/ 11779599 w 12192000"/>
              <a:gd name="connsiteY26" fmla="*/ 20582 h 2079487"/>
              <a:gd name="connsiteX27" fmla="*/ 11791715 w 12192000"/>
              <a:gd name="connsiteY27" fmla="*/ 21972 h 2079487"/>
              <a:gd name="connsiteX28" fmla="*/ 11803830 w 12192000"/>
              <a:gd name="connsiteY28" fmla="*/ 23389 h 2079487"/>
              <a:gd name="connsiteX29" fmla="*/ 11815942 w 12192000"/>
              <a:gd name="connsiteY29" fmla="*/ 24834 h 2079487"/>
              <a:gd name="connsiteX30" fmla="*/ 11828051 w 12192000"/>
              <a:gd name="connsiteY30" fmla="*/ 26304 h 2079487"/>
              <a:gd name="connsiteX31" fmla="*/ 11840155 w 12192000"/>
              <a:gd name="connsiteY31" fmla="*/ 27797 h 2079487"/>
              <a:gd name="connsiteX32" fmla="*/ 11852252 w 12192000"/>
              <a:gd name="connsiteY32" fmla="*/ 29311 h 2079487"/>
              <a:gd name="connsiteX33" fmla="*/ 11864340 w 12192000"/>
              <a:gd name="connsiteY33" fmla="*/ 30844 h 2079487"/>
              <a:gd name="connsiteX34" fmla="*/ 11876421 w 12192000"/>
              <a:gd name="connsiteY34" fmla="*/ 32396 h 2079487"/>
              <a:gd name="connsiteX35" fmla="*/ 11888490 w 12192000"/>
              <a:gd name="connsiteY35" fmla="*/ 33964 h 2079487"/>
              <a:gd name="connsiteX36" fmla="*/ 11900545 w 12192000"/>
              <a:gd name="connsiteY36" fmla="*/ 35546 h 2079487"/>
              <a:gd name="connsiteX37" fmla="*/ 11912590 w 12192000"/>
              <a:gd name="connsiteY37" fmla="*/ 37142 h 2079487"/>
              <a:gd name="connsiteX38" fmla="*/ 11924618 w 12192000"/>
              <a:gd name="connsiteY38" fmla="*/ 38749 h 2079487"/>
              <a:gd name="connsiteX39" fmla="*/ 11936629 w 12192000"/>
              <a:gd name="connsiteY39" fmla="*/ 40365 h 2079487"/>
              <a:gd name="connsiteX40" fmla="*/ 11948623 w 12192000"/>
              <a:gd name="connsiteY40" fmla="*/ 41988 h 2079487"/>
              <a:gd name="connsiteX41" fmla="*/ 11960597 w 12192000"/>
              <a:gd name="connsiteY41" fmla="*/ 43619 h 2079487"/>
              <a:gd name="connsiteX42" fmla="*/ 11972550 w 12192000"/>
              <a:gd name="connsiteY42" fmla="*/ 45253 h 2079487"/>
              <a:gd name="connsiteX43" fmla="*/ 11984481 w 12192000"/>
              <a:gd name="connsiteY43" fmla="*/ 46889 h 2079487"/>
              <a:gd name="connsiteX44" fmla="*/ 11996388 w 12192000"/>
              <a:gd name="connsiteY44" fmla="*/ 48527 h 2079487"/>
              <a:gd name="connsiteX45" fmla="*/ 12008271 w 12192000"/>
              <a:gd name="connsiteY45" fmla="*/ 50164 h 2079487"/>
              <a:gd name="connsiteX46" fmla="*/ 12020127 w 12192000"/>
              <a:gd name="connsiteY46" fmla="*/ 51799 h 2079487"/>
              <a:gd name="connsiteX47" fmla="*/ 12031957 w 12192000"/>
              <a:gd name="connsiteY47" fmla="*/ 53429 h 2079487"/>
              <a:gd name="connsiteX48" fmla="*/ 12043755 w 12192000"/>
              <a:gd name="connsiteY48" fmla="*/ 55053 h 2079487"/>
              <a:gd name="connsiteX49" fmla="*/ 12055524 w 12192000"/>
              <a:gd name="connsiteY49" fmla="*/ 56670 h 2079487"/>
              <a:gd name="connsiteX50" fmla="*/ 12067259 w 12192000"/>
              <a:gd name="connsiteY50" fmla="*/ 58278 h 2079487"/>
              <a:gd name="connsiteX51" fmla="*/ 12078962 w 12192000"/>
              <a:gd name="connsiteY51" fmla="*/ 59874 h 2079487"/>
              <a:gd name="connsiteX52" fmla="*/ 12090629 w 12192000"/>
              <a:gd name="connsiteY52" fmla="*/ 61458 h 2079487"/>
              <a:gd name="connsiteX53" fmla="*/ 12102258 w 12192000"/>
              <a:gd name="connsiteY53" fmla="*/ 63028 h 2079487"/>
              <a:gd name="connsiteX54" fmla="*/ 12113852 w 12192000"/>
              <a:gd name="connsiteY54" fmla="*/ 64581 h 2079487"/>
              <a:gd name="connsiteX55" fmla="*/ 12125405 w 12192000"/>
              <a:gd name="connsiteY55" fmla="*/ 66117 h 2079487"/>
              <a:gd name="connsiteX56" fmla="*/ 12136917 w 12192000"/>
              <a:gd name="connsiteY56" fmla="*/ 67633 h 2079487"/>
              <a:gd name="connsiteX57" fmla="*/ 12148386 w 12192000"/>
              <a:gd name="connsiteY57" fmla="*/ 69128 h 2079487"/>
              <a:gd name="connsiteX58" fmla="*/ 12159813 w 12192000"/>
              <a:gd name="connsiteY58" fmla="*/ 70600 h 2079487"/>
              <a:gd name="connsiteX59" fmla="*/ 12171193 w 12192000"/>
              <a:gd name="connsiteY59" fmla="*/ 72047 h 2079487"/>
              <a:gd name="connsiteX60" fmla="*/ 12182527 w 12192000"/>
              <a:gd name="connsiteY60" fmla="*/ 73469 h 2079487"/>
              <a:gd name="connsiteX61" fmla="*/ 12192000 w 12192000"/>
              <a:gd name="connsiteY61" fmla="*/ 74639 h 2079487"/>
              <a:gd name="connsiteX62" fmla="*/ 12192000 w 12192000"/>
              <a:gd name="connsiteY62" fmla="*/ 106625 h 2079487"/>
              <a:gd name="connsiteX63" fmla="*/ 12189987 w 12192000"/>
              <a:gd name="connsiteY63" fmla="*/ 106381 h 2079487"/>
              <a:gd name="connsiteX64" fmla="*/ 12178637 w 12192000"/>
              <a:gd name="connsiteY64" fmla="*/ 104979 h 2079487"/>
              <a:gd name="connsiteX65" fmla="*/ 12167242 w 12192000"/>
              <a:gd name="connsiteY65" fmla="*/ 103550 h 2079487"/>
              <a:gd name="connsiteX66" fmla="*/ 12155807 w 12192000"/>
              <a:gd name="connsiteY66" fmla="*/ 102096 h 2079487"/>
              <a:gd name="connsiteX67" fmla="*/ 12144329 w 12192000"/>
              <a:gd name="connsiteY67" fmla="*/ 100617 h 2079487"/>
              <a:gd name="connsiteX68" fmla="*/ 12132813 w 12192000"/>
              <a:gd name="connsiteY68" fmla="*/ 99116 h 2079487"/>
              <a:gd name="connsiteX69" fmla="*/ 12121259 w 12192000"/>
              <a:gd name="connsiteY69" fmla="*/ 97595 h 2079487"/>
              <a:gd name="connsiteX70" fmla="*/ 12109668 w 12192000"/>
              <a:gd name="connsiteY70" fmla="*/ 96054 h 2079487"/>
              <a:gd name="connsiteX71" fmla="*/ 12098043 w 12192000"/>
              <a:gd name="connsiteY71" fmla="*/ 94496 h 2079487"/>
              <a:gd name="connsiteX72" fmla="*/ 12086383 w 12192000"/>
              <a:gd name="connsiteY72" fmla="*/ 92923 h 2079487"/>
              <a:gd name="connsiteX73" fmla="*/ 12074691 w 12192000"/>
              <a:gd name="connsiteY73" fmla="*/ 91336 h 2079487"/>
              <a:gd name="connsiteX74" fmla="*/ 12062967 w 12192000"/>
              <a:gd name="connsiteY74" fmla="*/ 89736 h 2079487"/>
              <a:gd name="connsiteX75" fmla="*/ 12051214 w 12192000"/>
              <a:gd name="connsiteY75" fmla="*/ 88126 h 2079487"/>
              <a:gd name="connsiteX76" fmla="*/ 12039434 w 12192000"/>
              <a:gd name="connsiteY76" fmla="*/ 86508 h 2079487"/>
              <a:gd name="connsiteX77" fmla="*/ 12027625 w 12192000"/>
              <a:gd name="connsiteY77" fmla="*/ 84882 h 2079487"/>
              <a:gd name="connsiteX78" fmla="*/ 12015793 w 12192000"/>
              <a:gd name="connsiteY78" fmla="*/ 83251 h 2079487"/>
              <a:gd name="connsiteX79" fmla="*/ 12003935 w 12192000"/>
              <a:gd name="connsiteY79" fmla="*/ 81616 h 2079487"/>
              <a:gd name="connsiteX80" fmla="*/ 11992056 w 12192000"/>
              <a:gd name="connsiteY80" fmla="*/ 79980 h 2079487"/>
              <a:gd name="connsiteX81" fmla="*/ 11980155 w 12192000"/>
              <a:gd name="connsiteY81" fmla="*/ 78343 h 2079487"/>
              <a:gd name="connsiteX82" fmla="*/ 11968235 w 12192000"/>
              <a:gd name="connsiteY82" fmla="*/ 76708 h 2079487"/>
              <a:gd name="connsiteX83" fmla="*/ 11956296 w 12192000"/>
              <a:gd name="connsiteY83" fmla="*/ 75076 h 2079487"/>
              <a:gd name="connsiteX84" fmla="*/ 11944340 w 12192000"/>
              <a:gd name="connsiteY84" fmla="*/ 73448 h 2079487"/>
              <a:gd name="connsiteX85" fmla="*/ 11932370 w 12192000"/>
              <a:gd name="connsiteY85" fmla="*/ 71828 h 2079487"/>
              <a:gd name="connsiteX86" fmla="*/ 11920384 w 12192000"/>
              <a:gd name="connsiteY86" fmla="*/ 70215 h 2079487"/>
              <a:gd name="connsiteX87" fmla="*/ 11908385 w 12192000"/>
              <a:gd name="connsiteY87" fmla="*/ 68612 h 2079487"/>
              <a:gd name="connsiteX88" fmla="*/ 11896375 w 12192000"/>
              <a:gd name="connsiteY88" fmla="*/ 67021 h 2079487"/>
              <a:gd name="connsiteX89" fmla="*/ 11884358 w 12192000"/>
              <a:gd name="connsiteY89" fmla="*/ 65444 h 2079487"/>
              <a:gd name="connsiteX90" fmla="*/ 11872329 w 12192000"/>
              <a:gd name="connsiteY90" fmla="*/ 63882 h 2079487"/>
              <a:gd name="connsiteX91" fmla="*/ 11860295 w 12192000"/>
              <a:gd name="connsiteY91" fmla="*/ 62336 h 2079487"/>
              <a:gd name="connsiteX92" fmla="*/ 11848256 w 12192000"/>
              <a:gd name="connsiteY92" fmla="*/ 60808 h 2079487"/>
              <a:gd name="connsiteX93" fmla="*/ 11836212 w 12192000"/>
              <a:gd name="connsiteY93" fmla="*/ 59301 h 2079487"/>
              <a:gd name="connsiteX94" fmla="*/ 11824165 w 12192000"/>
              <a:gd name="connsiteY94" fmla="*/ 57815 h 2079487"/>
              <a:gd name="connsiteX95" fmla="*/ 11812118 w 12192000"/>
              <a:gd name="connsiteY95" fmla="*/ 56353 h 2079487"/>
              <a:gd name="connsiteX96" fmla="*/ 11800069 w 12192000"/>
              <a:gd name="connsiteY96" fmla="*/ 54916 h 2079487"/>
              <a:gd name="connsiteX97" fmla="*/ 11788024 w 12192000"/>
              <a:gd name="connsiteY97" fmla="*/ 53506 h 2079487"/>
              <a:gd name="connsiteX98" fmla="*/ 11775980 w 12192000"/>
              <a:gd name="connsiteY98" fmla="*/ 52125 h 2079487"/>
              <a:gd name="connsiteX99" fmla="*/ 11763942 w 12192000"/>
              <a:gd name="connsiteY99" fmla="*/ 50774 h 2079487"/>
              <a:gd name="connsiteX100" fmla="*/ 11751910 w 12192000"/>
              <a:gd name="connsiteY100" fmla="*/ 49455 h 2079487"/>
              <a:gd name="connsiteX101" fmla="*/ 11739886 w 12192000"/>
              <a:gd name="connsiteY101" fmla="*/ 48169 h 2079487"/>
              <a:gd name="connsiteX102" fmla="*/ 11727869 w 12192000"/>
              <a:gd name="connsiteY102" fmla="*/ 46919 h 2079487"/>
              <a:gd name="connsiteX103" fmla="*/ 11715864 w 12192000"/>
              <a:gd name="connsiteY103" fmla="*/ 45706 h 2079487"/>
              <a:gd name="connsiteX104" fmla="*/ 11703870 w 12192000"/>
              <a:gd name="connsiteY104" fmla="*/ 44531 h 2079487"/>
              <a:gd name="connsiteX105" fmla="*/ 11691889 w 12192000"/>
              <a:gd name="connsiteY105" fmla="*/ 43397 h 2079487"/>
              <a:gd name="connsiteX106" fmla="*/ 11679923 w 12192000"/>
              <a:gd name="connsiteY106" fmla="*/ 42305 h 2079487"/>
              <a:gd name="connsiteX107" fmla="*/ 11667974 w 12192000"/>
              <a:gd name="connsiteY107" fmla="*/ 41257 h 2079487"/>
              <a:gd name="connsiteX108" fmla="*/ 11656041 w 12192000"/>
              <a:gd name="connsiteY108" fmla="*/ 40254 h 2079487"/>
              <a:gd name="connsiteX109" fmla="*/ 11644128 w 12192000"/>
              <a:gd name="connsiteY109" fmla="*/ 39298 h 2079487"/>
              <a:gd name="connsiteX110" fmla="*/ 11632234 w 12192000"/>
              <a:gd name="connsiteY110" fmla="*/ 38390 h 2079487"/>
              <a:gd name="connsiteX111" fmla="*/ 11620363 w 12192000"/>
              <a:gd name="connsiteY111" fmla="*/ 37534 h 2079487"/>
              <a:gd name="connsiteX112" fmla="*/ 11608514 w 12192000"/>
              <a:gd name="connsiteY112" fmla="*/ 36729 h 2079487"/>
              <a:gd name="connsiteX113" fmla="*/ 11596695 w 12192000"/>
              <a:gd name="connsiteY113" fmla="*/ 35979 h 2079487"/>
              <a:gd name="connsiteX114" fmla="*/ 11584898 w 12192000"/>
              <a:gd name="connsiteY114" fmla="*/ 35284 h 2079487"/>
              <a:gd name="connsiteX115" fmla="*/ 11573128 w 12192000"/>
              <a:gd name="connsiteY115" fmla="*/ 34645 h 2079487"/>
              <a:gd name="connsiteX116" fmla="*/ 11561392 w 12192000"/>
              <a:gd name="connsiteY116" fmla="*/ 34067 h 2079487"/>
              <a:gd name="connsiteX117" fmla="*/ 11549682 w 12192000"/>
              <a:gd name="connsiteY117" fmla="*/ 33548 h 2079487"/>
              <a:gd name="connsiteX118" fmla="*/ 11538006 w 12192000"/>
              <a:gd name="connsiteY118" fmla="*/ 33091 h 2079487"/>
              <a:gd name="connsiteX119" fmla="*/ 11526364 w 12192000"/>
              <a:gd name="connsiteY119" fmla="*/ 32698 h 2079487"/>
              <a:gd name="connsiteX120" fmla="*/ 11514757 w 12192000"/>
              <a:gd name="connsiteY120" fmla="*/ 32371 h 2079487"/>
              <a:gd name="connsiteX121" fmla="*/ 11503185 w 12192000"/>
              <a:gd name="connsiteY121" fmla="*/ 32111 h 2079487"/>
              <a:gd name="connsiteX122" fmla="*/ 11491656 w 12192000"/>
              <a:gd name="connsiteY122" fmla="*/ 31920 h 2079487"/>
              <a:gd name="connsiteX123" fmla="*/ 11480162 w 12192000"/>
              <a:gd name="connsiteY123" fmla="*/ 31799 h 2079487"/>
              <a:gd name="connsiteX124" fmla="*/ 11468709 w 12192000"/>
              <a:gd name="connsiteY124" fmla="*/ 31750 h 2079487"/>
              <a:gd name="connsiteX125" fmla="*/ 11457300 w 12192000"/>
              <a:gd name="connsiteY125" fmla="*/ 31775 h 2079487"/>
              <a:gd name="connsiteX126" fmla="*/ 11445935 w 12192000"/>
              <a:gd name="connsiteY126" fmla="*/ 31875 h 2079487"/>
              <a:gd name="connsiteX127" fmla="*/ 11434615 w 12192000"/>
              <a:gd name="connsiteY127" fmla="*/ 32052 h 2079487"/>
              <a:gd name="connsiteX128" fmla="*/ 11423342 w 12192000"/>
              <a:gd name="connsiteY128" fmla="*/ 32308 h 2079487"/>
              <a:gd name="connsiteX129" fmla="*/ 11412121 w 12192000"/>
              <a:gd name="connsiteY129" fmla="*/ 32645 h 2079487"/>
              <a:gd name="connsiteX130" fmla="*/ 11400946 w 12192000"/>
              <a:gd name="connsiteY130" fmla="*/ 33063 h 2079487"/>
              <a:gd name="connsiteX131" fmla="*/ 11389822 w 12192000"/>
              <a:gd name="connsiteY131" fmla="*/ 33564 h 2079487"/>
              <a:gd name="connsiteX132" fmla="*/ 11378816 w 12192000"/>
              <a:gd name="connsiteY132" fmla="*/ 34147 h 2079487"/>
              <a:gd name="connsiteX133" fmla="*/ 11356722 w 12192000"/>
              <a:gd name="connsiteY133" fmla="*/ 35449 h 2079487"/>
              <a:gd name="connsiteX134" fmla="*/ 11345829 w 12192000"/>
              <a:gd name="connsiteY134" fmla="*/ 36122 h 2079487"/>
              <a:gd name="connsiteX135" fmla="*/ 11335030 w 12192000"/>
              <a:gd name="connsiteY135" fmla="*/ 36813 h 2079487"/>
              <a:gd name="connsiteX136" fmla="*/ 11324323 w 12192000"/>
              <a:gd name="connsiteY136" fmla="*/ 37520 h 2079487"/>
              <a:gd name="connsiteX137" fmla="*/ 11313703 w 12192000"/>
              <a:gd name="connsiteY137" fmla="*/ 38244 h 2079487"/>
              <a:gd name="connsiteX138" fmla="*/ 11303168 w 12192000"/>
              <a:gd name="connsiteY138" fmla="*/ 38987 h 2079487"/>
              <a:gd name="connsiteX139" fmla="*/ 11292715 w 12192000"/>
              <a:gd name="connsiteY139" fmla="*/ 39747 h 2079487"/>
              <a:gd name="connsiteX140" fmla="*/ 11282342 w 12192000"/>
              <a:gd name="connsiteY140" fmla="*/ 40526 h 2079487"/>
              <a:gd name="connsiteX141" fmla="*/ 11272046 w 12192000"/>
              <a:gd name="connsiteY141" fmla="*/ 41325 h 2079487"/>
              <a:gd name="connsiteX142" fmla="*/ 11261821 w 12192000"/>
              <a:gd name="connsiteY142" fmla="*/ 42143 h 2079487"/>
              <a:gd name="connsiteX143" fmla="*/ 11251667 w 12192000"/>
              <a:gd name="connsiteY143" fmla="*/ 42981 h 2079487"/>
              <a:gd name="connsiteX144" fmla="*/ 11241583 w 12192000"/>
              <a:gd name="connsiteY144" fmla="*/ 43841 h 2079487"/>
              <a:gd name="connsiteX145" fmla="*/ 11231558 w 12192000"/>
              <a:gd name="connsiteY145" fmla="*/ 44721 h 2079487"/>
              <a:gd name="connsiteX146" fmla="*/ 11221600 w 12192000"/>
              <a:gd name="connsiteY146" fmla="*/ 45623 h 2079487"/>
              <a:gd name="connsiteX147" fmla="*/ 11211698 w 12192000"/>
              <a:gd name="connsiteY147" fmla="*/ 46548 h 2079487"/>
              <a:gd name="connsiteX148" fmla="*/ 11201851 w 12192000"/>
              <a:gd name="connsiteY148" fmla="*/ 47495 h 2079487"/>
              <a:gd name="connsiteX149" fmla="*/ 11192057 w 12192000"/>
              <a:gd name="connsiteY149" fmla="*/ 48465 h 2079487"/>
              <a:gd name="connsiteX150" fmla="*/ 11182313 w 12192000"/>
              <a:gd name="connsiteY150" fmla="*/ 49458 h 2079487"/>
              <a:gd name="connsiteX151" fmla="*/ 11172614 w 12192000"/>
              <a:gd name="connsiteY151" fmla="*/ 50476 h 2079487"/>
              <a:gd name="connsiteX152" fmla="*/ 11162959 w 12192000"/>
              <a:gd name="connsiteY152" fmla="*/ 51518 h 2079487"/>
              <a:gd name="connsiteX153" fmla="*/ 11153345 w 12192000"/>
              <a:gd name="connsiteY153" fmla="*/ 52585 h 2079487"/>
              <a:gd name="connsiteX154" fmla="*/ 11143768 w 12192000"/>
              <a:gd name="connsiteY154" fmla="*/ 53678 h 2079487"/>
              <a:gd name="connsiteX155" fmla="*/ 11134228 w 12192000"/>
              <a:gd name="connsiteY155" fmla="*/ 54797 h 2079487"/>
              <a:gd name="connsiteX156" fmla="*/ 11124715 w 12192000"/>
              <a:gd name="connsiteY156" fmla="*/ 55943 h 2079487"/>
              <a:gd name="connsiteX157" fmla="*/ 11115234 w 12192000"/>
              <a:gd name="connsiteY157" fmla="*/ 57115 h 2079487"/>
              <a:gd name="connsiteX158" fmla="*/ 11105776 w 12192000"/>
              <a:gd name="connsiteY158" fmla="*/ 58314 h 2079487"/>
              <a:gd name="connsiteX159" fmla="*/ 11096342 w 12192000"/>
              <a:gd name="connsiteY159" fmla="*/ 59542 h 2079487"/>
              <a:gd name="connsiteX160" fmla="*/ 11086928 w 12192000"/>
              <a:gd name="connsiteY160" fmla="*/ 60798 h 2079487"/>
              <a:gd name="connsiteX161" fmla="*/ 11077529 w 12192000"/>
              <a:gd name="connsiteY161" fmla="*/ 62084 h 2079487"/>
              <a:gd name="connsiteX162" fmla="*/ 11068147 w 12192000"/>
              <a:gd name="connsiteY162" fmla="*/ 63398 h 2079487"/>
              <a:gd name="connsiteX163" fmla="*/ 11058771 w 12192000"/>
              <a:gd name="connsiteY163" fmla="*/ 64742 h 2079487"/>
              <a:gd name="connsiteX164" fmla="*/ 11049404 w 12192000"/>
              <a:gd name="connsiteY164" fmla="*/ 66117 h 2079487"/>
              <a:gd name="connsiteX165" fmla="*/ 11040043 w 12192000"/>
              <a:gd name="connsiteY165" fmla="*/ 67523 h 2079487"/>
              <a:gd name="connsiteX166" fmla="*/ 11030685 w 12192000"/>
              <a:gd name="connsiteY166" fmla="*/ 68960 h 2079487"/>
              <a:gd name="connsiteX167" fmla="*/ 11021321 w 12192000"/>
              <a:gd name="connsiteY167" fmla="*/ 70430 h 2079487"/>
              <a:gd name="connsiteX168" fmla="*/ 11011955 w 12192000"/>
              <a:gd name="connsiteY168" fmla="*/ 71931 h 2079487"/>
              <a:gd name="connsiteX169" fmla="*/ 11002582 w 12192000"/>
              <a:gd name="connsiteY169" fmla="*/ 73465 h 2079487"/>
              <a:gd name="connsiteX170" fmla="*/ 10993197 w 12192000"/>
              <a:gd name="connsiteY170" fmla="*/ 75033 h 2079487"/>
              <a:gd name="connsiteX171" fmla="*/ 10983799 w 12192000"/>
              <a:gd name="connsiteY171" fmla="*/ 76635 h 2079487"/>
              <a:gd name="connsiteX172" fmla="*/ 10974387 w 12192000"/>
              <a:gd name="connsiteY172" fmla="*/ 78271 h 2079487"/>
              <a:gd name="connsiteX173" fmla="*/ 10964951 w 12192000"/>
              <a:gd name="connsiteY173" fmla="*/ 79941 h 2079487"/>
              <a:gd name="connsiteX174" fmla="*/ 10955495 w 12192000"/>
              <a:gd name="connsiteY174" fmla="*/ 81648 h 2079487"/>
              <a:gd name="connsiteX175" fmla="*/ 10946015 w 12192000"/>
              <a:gd name="connsiteY175" fmla="*/ 83390 h 2079487"/>
              <a:gd name="connsiteX176" fmla="*/ 10936504 w 12192000"/>
              <a:gd name="connsiteY176" fmla="*/ 85168 h 2079487"/>
              <a:gd name="connsiteX177" fmla="*/ 10926962 w 12192000"/>
              <a:gd name="connsiteY177" fmla="*/ 86983 h 2079487"/>
              <a:gd name="connsiteX178" fmla="*/ 10917387 w 12192000"/>
              <a:gd name="connsiteY178" fmla="*/ 88836 h 2079487"/>
              <a:gd name="connsiteX179" fmla="*/ 10907774 w 12192000"/>
              <a:gd name="connsiteY179" fmla="*/ 90726 h 2079487"/>
              <a:gd name="connsiteX180" fmla="*/ 10898121 w 12192000"/>
              <a:gd name="connsiteY180" fmla="*/ 92655 h 2079487"/>
              <a:gd name="connsiteX181" fmla="*/ 10888425 w 12192000"/>
              <a:gd name="connsiteY181" fmla="*/ 94623 h 2079487"/>
              <a:gd name="connsiteX182" fmla="*/ 10878679 w 12192000"/>
              <a:gd name="connsiteY182" fmla="*/ 96630 h 2079487"/>
              <a:gd name="connsiteX183" fmla="*/ 10868887 w 12192000"/>
              <a:gd name="connsiteY183" fmla="*/ 98677 h 2079487"/>
              <a:gd name="connsiteX184" fmla="*/ 10859042 w 12192000"/>
              <a:gd name="connsiteY184" fmla="*/ 100765 h 2079487"/>
              <a:gd name="connsiteX185" fmla="*/ 10849141 w 12192000"/>
              <a:gd name="connsiteY185" fmla="*/ 102892 h 2079487"/>
              <a:gd name="connsiteX186" fmla="*/ 10839181 w 12192000"/>
              <a:gd name="connsiteY186" fmla="*/ 105062 h 2079487"/>
              <a:gd name="connsiteX187" fmla="*/ 10829161 w 12192000"/>
              <a:gd name="connsiteY187" fmla="*/ 107273 h 2079487"/>
              <a:gd name="connsiteX188" fmla="*/ 10819077 w 12192000"/>
              <a:gd name="connsiteY188" fmla="*/ 109526 h 2079487"/>
              <a:gd name="connsiteX189" fmla="*/ 10808925 w 12192000"/>
              <a:gd name="connsiteY189" fmla="*/ 111823 h 2079487"/>
              <a:gd name="connsiteX190" fmla="*/ 10798703 w 12192000"/>
              <a:gd name="connsiteY190" fmla="*/ 114163 h 2079487"/>
              <a:gd name="connsiteX191" fmla="*/ 10788408 w 12192000"/>
              <a:gd name="connsiteY191" fmla="*/ 116546 h 2079487"/>
              <a:gd name="connsiteX192" fmla="*/ 10778036 w 12192000"/>
              <a:gd name="connsiteY192" fmla="*/ 118974 h 2079487"/>
              <a:gd name="connsiteX193" fmla="*/ 10767586 w 12192000"/>
              <a:gd name="connsiteY193" fmla="*/ 121447 h 2079487"/>
              <a:gd name="connsiteX194" fmla="*/ 10757054 w 12192000"/>
              <a:gd name="connsiteY194" fmla="*/ 123965 h 2079487"/>
              <a:gd name="connsiteX195" fmla="*/ 10746437 w 12192000"/>
              <a:gd name="connsiteY195" fmla="*/ 126529 h 2079487"/>
              <a:gd name="connsiteX196" fmla="*/ 10735731 w 12192000"/>
              <a:gd name="connsiteY196" fmla="*/ 129139 h 2079487"/>
              <a:gd name="connsiteX197" fmla="*/ 10724935 w 12192000"/>
              <a:gd name="connsiteY197" fmla="*/ 131796 h 2079487"/>
              <a:gd name="connsiteX198" fmla="*/ 10714045 w 12192000"/>
              <a:gd name="connsiteY198" fmla="*/ 134500 h 2079487"/>
              <a:gd name="connsiteX199" fmla="*/ 10703058 w 12192000"/>
              <a:gd name="connsiteY199" fmla="*/ 137252 h 2079487"/>
              <a:gd name="connsiteX200" fmla="*/ 10691971 w 12192000"/>
              <a:gd name="connsiteY200" fmla="*/ 140052 h 2079487"/>
              <a:gd name="connsiteX201" fmla="*/ 10680781 w 12192000"/>
              <a:gd name="connsiteY201" fmla="*/ 142901 h 2079487"/>
              <a:gd name="connsiteX202" fmla="*/ 10669487 w 12192000"/>
              <a:gd name="connsiteY202" fmla="*/ 145799 h 2079487"/>
              <a:gd name="connsiteX203" fmla="*/ 10658083 w 12192000"/>
              <a:gd name="connsiteY203" fmla="*/ 148747 h 2079487"/>
              <a:gd name="connsiteX204" fmla="*/ 10646567 w 12192000"/>
              <a:gd name="connsiteY204" fmla="*/ 151746 h 2079487"/>
              <a:gd name="connsiteX205" fmla="*/ 10634937 w 12192000"/>
              <a:gd name="connsiteY205" fmla="*/ 154795 h 2079487"/>
              <a:gd name="connsiteX206" fmla="*/ 10623190 w 12192000"/>
              <a:gd name="connsiteY206" fmla="*/ 157895 h 2079487"/>
              <a:gd name="connsiteX207" fmla="*/ 10611323 w 12192000"/>
              <a:gd name="connsiteY207" fmla="*/ 161047 h 2079487"/>
              <a:gd name="connsiteX208" fmla="*/ 10599331 w 12192000"/>
              <a:gd name="connsiteY208" fmla="*/ 164251 h 2079487"/>
              <a:gd name="connsiteX209" fmla="*/ 10587214 w 12192000"/>
              <a:gd name="connsiteY209" fmla="*/ 167507 h 2079487"/>
              <a:gd name="connsiteX210" fmla="*/ 10574965 w 12192000"/>
              <a:gd name="connsiteY210" fmla="*/ 170817 h 2079487"/>
              <a:gd name="connsiteX211" fmla="*/ 10562588 w 12192000"/>
              <a:gd name="connsiteY211" fmla="*/ 174180 h 2079487"/>
              <a:gd name="connsiteX212" fmla="*/ 10550076 w 12192000"/>
              <a:gd name="connsiteY212" fmla="*/ 177598 h 2079487"/>
              <a:gd name="connsiteX213" fmla="*/ 10537422 w 12192000"/>
              <a:gd name="connsiteY213" fmla="*/ 181071 h 2079487"/>
              <a:gd name="connsiteX214" fmla="*/ 10524629 w 12192000"/>
              <a:gd name="connsiteY214" fmla="*/ 184598 h 2079487"/>
              <a:gd name="connsiteX215" fmla="*/ 10511696 w 12192000"/>
              <a:gd name="connsiteY215" fmla="*/ 188181 h 2079487"/>
              <a:gd name="connsiteX216" fmla="*/ 10498611 w 12192000"/>
              <a:gd name="connsiteY216" fmla="*/ 191820 h 2079487"/>
              <a:gd name="connsiteX217" fmla="*/ 10485377 w 12192000"/>
              <a:gd name="connsiteY217" fmla="*/ 195515 h 2079487"/>
              <a:gd name="connsiteX218" fmla="*/ 10471990 w 12192000"/>
              <a:gd name="connsiteY218" fmla="*/ 199268 h 2079487"/>
              <a:gd name="connsiteX219" fmla="*/ 10458449 w 12192000"/>
              <a:gd name="connsiteY219" fmla="*/ 203078 h 2079487"/>
              <a:gd name="connsiteX220" fmla="*/ 10444748 w 12192000"/>
              <a:gd name="connsiteY220" fmla="*/ 206946 h 2079487"/>
              <a:gd name="connsiteX221" fmla="*/ 10430889 w 12192000"/>
              <a:gd name="connsiteY221" fmla="*/ 210873 h 2079487"/>
              <a:gd name="connsiteX222" fmla="*/ 10416862 w 12192000"/>
              <a:gd name="connsiteY222" fmla="*/ 214859 h 2079487"/>
              <a:gd name="connsiteX223" fmla="*/ 10402668 w 12192000"/>
              <a:gd name="connsiteY223" fmla="*/ 218904 h 2079487"/>
              <a:gd name="connsiteX224" fmla="*/ 10388304 w 12192000"/>
              <a:gd name="connsiteY224" fmla="*/ 223009 h 2079487"/>
              <a:gd name="connsiteX225" fmla="*/ 10373767 w 12192000"/>
              <a:gd name="connsiteY225" fmla="*/ 227174 h 2079487"/>
              <a:gd name="connsiteX226" fmla="*/ 10359054 w 12192000"/>
              <a:gd name="connsiteY226" fmla="*/ 231400 h 2079487"/>
              <a:gd name="connsiteX227" fmla="*/ 10344161 w 12192000"/>
              <a:gd name="connsiteY227" fmla="*/ 235688 h 2079487"/>
              <a:gd name="connsiteX228" fmla="*/ 10329089 w 12192000"/>
              <a:gd name="connsiteY228" fmla="*/ 240038 h 2079487"/>
              <a:gd name="connsiteX229" fmla="*/ 10313828 w 12192000"/>
              <a:gd name="connsiteY229" fmla="*/ 244450 h 2079487"/>
              <a:gd name="connsiteX230" fmla="*/ 10298380 w 12192000"/>
              <a:gd name="connsiteY230" fmla="*/ 248925 h 2079487"/>
              <a:gd name="connsiteX231" fmla="*/ 10282746 w 12192000"/>
              <a:gd name="connsiteY231" fmla="*/ 253462 h 2079487"/>
              <a:gd name="connsiteX232" fmla="*/ 10251130 w 12192000"/>
              <a:gd name="connsiteY232" fmla="*/ 262943 h 2079487"/>
              <a:gd name="connsiteX233" fmla="*/ 10235101 w 12192000"/>
              <a:gd name="connsiteY233" fmla="*/ 267963 h 2079487"/>
              <a:gd name="connsiteX234" fmla="*/ 10218909 w 12192000"/>
              <a:gd name="connsiteY234" fmla="*/ 273171 h 2079487"/>
              <a:gd name="connsiteX235" fmla="*/ 10202554 w 12192000"/>
              <a:gd name="connsiteY235" fmla="*/ 278562 h 2079487"/>
              <a:gd name="connsiteX236" fmla="*/ 10186038 w 12192000"/>
              <a:gd name="connsiteY236" fmla="*/ 284132 h 2079487"/>
              <a:gd name="connsiteX237" fmla="*/ 10169362 w 12192000"/>
              <a:gd name="connsiteY237" fmla="*/ 289875 h 2079487"/>
              <a:gd name="connsiteX238" fmla="*/ 10152529 w 12192000"/>
              <a:gd name="connsiteY238" fmla="*/ 295788 h 2079487"/>
              <a:gd name="connsiteX239" fmla="*/ 10135545 w 12192000"/>
              <a:gd name="connsiteY239" fmla="*/ 301865 h 2079487"/>
              <a:gd name="connsiteX240" fmla="*/ 10118408 w 12192000"/>
              <a:gd name="connsiteY240" fmla="*/ 308103 h 2079487"/>
              <a:gd name="connsiteX241" fmla="*/ 10101123 w 12192000"/>
              <a:gd name="connsiteY241" fmla="*/ 314496 h 2079487"/>
              <a:gd name="connsiteX242" fmla="*/ 10083690 w 12192000"/>
              <a:gd name="connsiteY242" fmla="*/ 321041 h 2079487"/>
              <a:gd name="connsiteX243" fmla="*/ 10066116 w 12192000"/>
              <a:gd name="connsiteY243" fmla="*/ 327732 h 2079487"/>
              <a:gd name="connsiteX244" fmla="*/ 10048394 w 12192000"/>
              <a:gd name="connsiteY244" fmla="*/ 334565 h 2079487"/>
              <a:gd name="connsiteX245" fmla="*/ 10030536 w 12192000"/>
              <a:gd name="connsiteY245" fmla="*/ 341535 h 2079487"/>
              <a:gd name="connsiteX246" fmla="*/ 10012540 w 12192000"/>
              <a:gd name="connsiteY246" fmla="*/ 348638 h 2079487"/>
              <a:gd name="connsiteX247" fmla="*/ 9994408 w 12192000"/>
              <a:gd name="connsiteY247" fmla="*/ 355869 h 2079487"/>
              <a:gd name="connsiteX248" fmla="*/ 9976144 w 12192000"/>
              <a:gd name="connsiteY248" fmla="*/ 363223 h 2079487"/>
              <a:gd name="connsiteX249" fmla="*/ 9957748 w 12192000"/>
              <a:gd name="connsiteY249" fmla="*/ 370697 h 2079487"/>
              <a:gd name="connsiteX250" fmla="*/ 9939225 w 12192000"/>
              <a:gd name="connsiteY250" fmla="*/ 378284 h 2079487"/>
              <a:gd name="connsiteX251" fmla="*/ 9920573 w 12192000"/>
              <a:gd name="connsiteY251" fmla="*/ 385982 h 2079487"/>
              <a:gd name="connsiteX252" fmla="*/ 9901799 w 12192000"/>
              <a:gd name="connsiteY252" fmla="*/ 393785 h 2079487"/>
              <a:gd name="connsiteX253" fmla="*/ 9882904 w 12192000"/>
              <a:gd name="connsiteY253" fmla="*/ 401688 h 2079487"/>
              <a:gd name="connsiteX254" fmla="*/ 9863887 w 12192000"/>
              <a:gd name="connsiteY254" fmla="*/ 409688 h 2079487"/>
              <a:gd name="connsiteX255" fmla="*/ 9844752 w 12192000"/>
              <a:gd name="connsiteY255" fmla="*/ 417778 h 2079487"/>
              <a:gd name="connsiteX256" fmla="*/ 9825504 w 12192000"/>
              <a:gd name="connsiteY256" fmla="*/ 425956 h 2079487"/>
              <a:gd name="connsiteX257" fmla="*/ 9806142 w 12192000"/>
              <a:gd name="connsiteY257" fmla="*/ 434215 h 2079487"/>
              <a:gd name="connsiteX258" fmla="*/ 9786668 w 12192000"/>
              <a:gd name="connsiteY258" fmla="*/ 442552 h 2079487"/>
              <a:gd name="connsiteX259" fmla="*/ 9767087 w 12192000"/>
              <a:gd name="connsiteY259" fmla="*/ 450962 h 2079487"/>
              <a:gd name="connsiteX260" fmla="*/ 9747398 w 12192000"/>
              <a:gd name="connsiteY260" fmla="*/ 459441 h 2079487"/>
              <a:gd name="connsiteX261" fmla="*/ 9727604 w 12192000"/>
              <a:gd name="connsiteY261" fmla="*/ 467983 h 2079487"/>
              <a:gd name="connsiteX262" fmla="*/ 9707710 w 12192000"/>
              <a:gd name="connsiteY262" fmla="*/ 476584 h 2079487"/>
              <a:gd name="connsiteX263" fmla="*/ 9687715 w 12192000"/>
              <a:gd name="connsiteY263" fmla="*/ 485240 h 2079487"/>
              <a:gd name="connsiteX264" fmla="*/ 9667621 w 12192000"/>
              <a:gd name="connsiteY264" fmla="*/ 493946 h 2079487"/>
              <a:gd name="connsiteX265" fmla="*/ 9647433 w 12192000"/>
              <a:gd name="connsiteY265" fmla="*/ 502698 h 2079487"/>
              <a:gd name="connsiteX266" fmla="*/ 9627150 w 12192000"/>
              <a:gd name="connsiteY266" fmla="*/ 511490 h 2079487"/>
              <a:gd name="connsiteX267" fmla="*/ 9606775 w 12192000"/>
              <a:gd name="connsiteY267" fmla="*/ 520318 h 2079487"/>
              <a:gd name="connsiteX268" fmla="*/ 9586313 w 12192000"/>
              <a:gd name="connsiteY268" fmla="*/ 529178 h 2079487"/>
              <a:gd name="connsiteX269" fmla="*/ 9565761 w 12192000"/>
              <a:gd name="connsiteY269" fmla="*/ 538065 h 2079487"/>
              <a:gd name="connsiteX270" fmla="*/ 9545127 w 12192000"/>
              <a:gd name="connsiteY270" fmla="*/ 546974 h 2079487"/>
              <a:gd name="connsiteX271" fmla="*/ 9524408 w 12192000"/>
              <a:gd name="connsiteY271" fmla="*/ 555902 h 2079487"/>
              <a:gd name="connsiteX272" fmla="*/ 9503609 w 12192000"/>
              <a:gd name="connsiteY272" fmla="*/ 564841 h 2079487"/>
              <a:gd name="connsiteX273" fmla="*/ 9482732 w 12192000"/>
              <a:gd name="connsiteY273" fmla="*/ 573790 h 2079487"/>
              <a:gd name="connsiteX274" fmla="*/ 9461777 w 12192000"/>
              <a:gd name="connsiteY274" fmla="*/ 582743 h 2079487"/>
              <a:gd name="connsiteX275" fmla="*/ 9440748 w 12192000"/>
              <a:gd name="connsiteY275" fmla="*/ 591696 h 2079487"/>
              <a:gd name="connsiteX276" fmla="*/ 9419647 w 12192000"/>
              <a:gd name="connsiteY276" fmla="*/ 600643 h 2079487"/>
              <a:gd name="connsiteX277" fmla="*/ 9398476 w 12192000"/>
              <a:gd name="connsiteY277" fmla="*/ 609580 h 2079487"/>
              <a:gd name="connsiteX278" fmla="*/ 9377237 w 12192000"/>
              <a:gd name="connsiteY278" fmla="*/ 618504 h 2079487"/>
              <a:gd name="connsiteX279" fmla="*/ 9355931 w 12192000"/>
              <a:gd name="connsiteY279" fmla="*/ 627408 h 2079487"/>
              <a:gd name="connsiteX280" fmla="*/ 9334563 w 12192000"/>
              <a:gd name="connsiteY280" fmla="*/ 636288 h 2079487"/>
              <a:gd name="connsiteX281" fmla="*/ 9313133 w 12192000"/>
              <a:gd name="connsiteY281" fmla="*/ 645141 h 2079487"/>
              <a:gd name="connsiteX282" fmla="*/ 9291643 w 12192000"/>
              <a:gd name="connsiteY282" fmla="*/ 653961 h 2079487"/>
              <a:gd name="connsiteX283" fmla="*/ 9270095 w 12192000"/>
              <a:gd name="connsiteY283" fmla="*/ 662743 h 2079487"/>
              <a:gd name="connsiteX284" fmla="*/ 9248492 w 12192000"/>
              <a:gd name="connsiteY284" fmla="*/ 671483 h 2079487"/>
              <a:gd name="connsiteX285" fmla="*/ 9226836 w 12192000"/>
              <a:gd name="connsiteY285" fmla="*/ 680177 h 2079487"/>
              <a:gd name="connsiteX286" fmla="*/ 9205129 w 12192000"/>
              <a:gd name="connsiteY286" fmla="*/ 688820 h 2079487"/>
              <a:gd name="connsiteX287" fmla="*/ 9183372 w 12192000"/>
              <a:gd name="connsiteY287" fmla="*/ 697407 h 2079487"/>
              <a:gd name="connsiteX288" fmla="*/ 9161568 w 12192000"/>
              <a:gd name="connsiteY288" fmla="*/ 705934 h 2079487"/>
              <a:gd name="connsiteX289" fmla="*/ 9139719 w 12192000"/>
              <a:gd name="connsiteY289" fmla="*/ 714396 h 2079487"/>
              <a:gd name="connsiteX290" fmla="*/ 9117829 w 12192000"/>
              <a:gd name="connsiteY290" fmla="*/ 722788 h 2079487"/>
              <a:gd name="connsiteX291" fmla="*/ 9095897 w 12192000"/>
              <a:gd name="connsiteY291" fmla="*/ 731106 h 2079487"/>
              <a:gd name="connsiteX292" fmla="*/ 9073927 w 12192000"/>
              <a:gd name="connsiteY292" fmla="*/ 739345 h 2079487"/>
              <a:gd name="connsiteX293" fmla="*/ 9051920 w 12192000"/>
              <a:gd name="connsiteY293" fmla="*/ 747501 h 2079487"/>
              <a:gd name="connsiteX294" fmla="*/ 9029879 w 12192000"/>
              <a:gd name="connsiteY294" fmla="*/ 755570 h 2079487"/>
              <a:gd name="connsiteX295" fmla="*/ 9007805 w 12192000"/>
              <a:gd name="connsiteY295" fmla="*/ 763545 h 2079487"/>
              <a:gd name="connsiteX296" fmla="*/ 8985701 w 12192000"/>
              <a:gd name="connsiteY296" fmla="*/ 771424 h 2079487"/>
              <a:gd name="connsiteX297" fmla="*/ 8963569 w 12192000"/>
              <a:gd name="connsiteY297" fmla="*/ 779201 h 2079487"/>
              <a:gd name="connsiteX298" fmla="*/ 8941411 w 12192000"/>
              <a:gd name="connsiteY298" fmla="*/ 786871 h 2079487"/>
              <a:gd name="connsiteX299" fmla="*/ 8919228 w 12192000"/>
              <a:gd name="connsiteY299" fmla="*/ 794431 h 2079487"/>
              <a:gd name="connsiteX300" fmla="*/ 8897025 w 12192000"/>
              <a:gd name="connsiteY300" fmla="*/ 801874 h 2079487"/>
              <a:gd name="connsiteX301" fmla="*/ 8874801 w 12192000"/>
              <a:gd name="connsiteY301" fmla="*/ 809198 h 2079487"/>
              <a:gd name="connsiteX302" fmla="*/ 8852559 w 12192000"/>
              <a:gd name="connsiteY302" fmla="*/ 816398 h 2079487"/>
              <a:gd name="connsiteX303" fmla="*/ 8830300 w 12192000"/>
              <a:gd name="connsiteY303" fmla="*/ 823467 h 2079487"/>
              <a:gd name="connsiteX304" fmla="*/ 8808031 w 12192000"/>
              <a:gd name="connsiteY304" fmla="*/ 830403 h 2079487"/>
              <a:gd name="connsiteX305" fmla="*/ 8785747 w 12192000"/>
              <a:gd name="connsiteY305" fmla="*/ 837200 h 2079487"/>
              <a:gd name="connsiteX306" fmla="*/ 8763455 w 12192000"/>
              <a:gd name="connsiteY306" fmla="*/ 843854 h 2079487"/>
              <a:gd name="connsiteX307" fmla="*/ 8741155 w 12192000"/>
              <a:gd name="connsiteY307" fmla="*/ 850360 h 2079487"/>
              <a:gd name="connsiteX308" fmla="*/ 8718849 w 12192000"/>
              <a:gd name="connsiteY308" fmla="*/ 856713 h 2079487"/>
              <a:gd name="connsiteX309" fmla="*/ 8696539 w 12192000"/>
              <a:gd name="connsiteY309" fmla="*/ 862909 h 2079487"/>
              <a:gd name="connsiteX310" fmla="*/ 8674229 w 12192000"/>
              <a:gd name="connsiteY310" fmla="*/ 868944 h 2079487"/>
              <a:gd name="connsiteX311" fmla="*/ 8651923 w 12192000"/>
              <a:gd name="connsiteY311" fmla="*/ 874813 h 2079487"/>
              <a:gd name="connsiteX312" fmla="*/ 8629615 w 12192000"/>
              <a:gd name="connsiteY312" fmla="*/ 880510 h 2079487"/>
              <a:gd name="connsiteX313" fmla="*/ 8607313 w 12192000"/>
              <a:gd name="connsiteY313" fmla="*/ 886032 h 2079487"/>
              <a:gd name="connsiteX314" fmla="*/ 8585020 w 12192000"/>
              <a:gd name="connsiteY314" fmla="*/ 891374 h 2079487"/>
              <a:gd name="connsiteX315" fmla="*/ 8562733 w 12192000"/>
              <a:gd name="connsiteY315" fmla="*/ 896530 h 2079487"/>
              <a:gd name="connsiteX316" fmla="*/ 8540458 w 12192000"/>
              <a:gd name="connsiteY316" fmla="*/ 901497 h 2079487"/>
              <a:gd name="connsiteX317" fmla="*/ 8518196 w 12192000"/>
              <a:gd name="connsiteY317" fmla="*/ 906270 h 2079487"/>
              <a:gd name="connsiteX318" fmla="*/ 8495949 w 12192000"/>
              <a:gd name="connsiteY318" fmla="*/ 910843 h 2079487"/>
              <a:gd name="connsiteX319" fmla="*/ 8473719 w 12192000"/>
              <a:gd name="connsiteY319" fmla="*/ 915214 h 2079487"/>
              <a:gd name="connsiteX320" fmla="*/ 8451512 w 12192000"/>
              <a:gd name="connsiteY320" fmla="*/ 919377 h 2079487"/>
              <a:gd name="connsiteX321" fmla="*/ 8429321 w 12192000"/>
              <a:gd name="connsiteY321" fmla="*/ 923326 h 2079487"/>
              <a:gd name="connsiteX322" fmla="*/ 8407155 w 12192000"/>
              <a:gd name="connsiteY322" fmla="*/ 927058 h 2079487"/>
              <a:gd name="connsiteX323" fmla="*/ 8385014 w 12192000"/>
              <a:gd name="connsiteY323" fmla="*/ 930567 h 2079487"/>
              <a:gd name="connsiteX324" fmla="*/ 8362902 w 12192000"/>
              <a:gd name="connsiteY324" fmla="*/ 933850 h 2079487"/>
              <a:gd name="connsiteX325" fmla="*/ 8340818 w 12192000"/>
              <a:gd name="connsiteY325" fmla="*/ 936901 h 2079487"/>
              <a:gd name="connsiteX326" fmla="*/ 8318766 w 12192000"/>
              <a:gd name="connsiteY326" fmla="*/ 939716 h 2079487"/>
              <a:gd name="connsiteX327" fmla="*/ 8296749 w 12192000"/>
              <a:gd name="connsiteY327" fmla="*/ 942290 h 2079487"/>
              <a:gd name="connsiteX328" fmla="*/ 8274765 w 12192000"/>
              <a:gd name="connsiteY328" fmla="*/ 944618 h 2079487"/>
              <a:gd name="connsiteX329" fmla="*/ 8252820 w 12192000"/>
              <a:gd name="connsiteY329" fmla="*/ 946696 h 2079487"/>
              <a:gd name="connsiteX330" fmla="*/ 8230823 w 12192000"/>
              <a:gd name="connsiteY330" fmla="*/ 948526 h 2079487"/>
              <a:gd name="connsiteX331" fmla="*/ 8186926 w 12192000"/>
              <a:gd name="connsiteY331" fmla="*/ 951290 h 2079487"/>
              <a:gd name="connsiteX332" fmla="*/ 8164814 w 12192000"/>
              <a:gd name="connsiteY332" fmla="*/ 952220 h 2079487"/>
              <a:gd name="connsiteX333" fmla="*/ 8142638 w 12192000"/>
              <a:gd name="connsiteY333" fmla="*/ 952855 h 2079487"/>
              <a:gd name="connsiteX334" fmla="*/ 8120394 w 12192000"/>
              <a:gd name="connsiteY334" fmla="*/ 953200 h 2079487"/>
              <a:gd name="connsiteX335" fmla="*/ 8098087 w 12192000"/>
              <a:gd name="connsiteY335" fmla="*/ 953261 h 2079487"/>
              <a:gd name="connsiteX336" fmla="*/ 8075718 w 12192000"/>
              <a:gd name="connsiteY336" fmla="*/ 953046 h 2079487"/>
              <a:gd name="connsiteX337" fmla="*/ 8053287 w 12192000"/>
              <a:gd name="connsiteY337" fmla="*/ 952560 h 2079487"/>
              <a:gd name="connsiteX338" fmla="*/ 8030798 w 12192000"/>
              <a:gd name="connsiteY338" fmla="*/ 951810 h 2079487"/>
              <a:gd name="connsiteX339" fmla="*/ 8008252 w 12192000"/>
              <a:gd name="connsiteY339" fmla="*/ 950802 h 2079487"/>
              <a:gd name="connsiteX340" fmla="*/ 7985650 w 12192000"/>
              <a:gd name="connsiteY340" fmla="*/ 949544 h 2079487"/>
              <a:gd name="connsiteX341" fmla="*/ 7962991 w 12192000"/>
              <a:gd name="connsiteY341" fmla="*/ 948040 h 2079487"/>
              <a:gd name="connsiteX342" fmla="*/ 7940281 w 12192000"/>
              <a:gd name="connsiteY342" fmla="*/ 946298 h 2079487"/>
              <a:gd name="connsiteX343" fmla="*/ 7917520 w 12192000"/>
              <a:gd name="connsiteY343" fmla="*/ 944324 h 2079487"/>
              <a:gd name="connsiteX344" fmla="*/ 7894709 w 12192000"/>
              <a:gd name="connsiteY344" fmla="*/ 942124 h 2079487"/>
              <a:gd name="connsiteX345" fmla="*/ 7871850 w 12192000"/>
              <a:gd name="connsiteY345" fmla="*/ 939703 h 2079487"/>
              <a:gd name="connsiteX346" fmla="*/ 7848943 w 12192000"/>
              <a:gd name="connsiteY346" fmla="*/ 937071 h 2079487"/>
              <a:gd name="connsiteX347" fmla="*/ 7825991 w 12192000"/>
              <a:gd name="connsiteY347" fmla="*/ 934230 h 2079487"/>
              <a:gd name="connsiteX348" fmla="*/ 7802996 w 12192000"/>
              <a:gd name="connsiteY348" fmla="*/ 931189 h 2079487"/>
              <a:gd name="connsiteX349" fmla="*/ 7779960 w 12192000"/>
              <a:gd name="connsiteY349" fmla="*/ 927955 h 2079487"/>
              <a:gd name="connsiteX350" fmla="*/ 7756881 w 12192000"/>
              <a:gd name="connsiteY350" fmla="*/ 924532 h 2079487"/>
              <a:gd name="connsiteX351" fmla="*/ 7733763 w 12192000"/>
              <a:gd name="connsiteY351" fmla="*/ 920927 h 2079487"/>
              <a:gd name="connsiteX352" fmla="*/ 7710608 w 12192000"/>
              <a:gd name="connsiteY352" fmla="*/ 917147 h 2079487"/>
              <a:gd name="connsiteX353" fmla="*/ 7687417 w 12192000"/>
              <a:gd name="connsiteY353" fmla="*/ 913196 h 2079487"/>
              <a:gd name="connsiteX354" fmla="*/ 7664192 w 12192000"/>
              <a:gd name="connsiteY354" fmla="*/ 909085 h 2079487"/>
              <a:gd name="connsiteX355" fmla="*/ 7640933 w 12192000"/>
              <a:gd name="connsiteY355" fmla="*/ 904815 h 2079487"/>
              <a:gd name="connsiteX356" fmla="*/ 7617643 w 12192000"/>
              <a:gd name="connsiteY356" fmla="*/ 900396 h 2079487"/>
              <a:gd name="connsiteX357" fmla="*/ 7594322 w 12192000"/>
              <a:gd name="connsiteY357" fmla="*/ 895832 h 2079487"/>
              <a:gd name="connsiteX358" fmla="*/ 7570973 w 12192000"/>
              <a:gd name="connsiteY358" fmla="*/ 891130 h 2079487"/>
              <a:gd name="connsiteX359" fmla="*/ 7547597 w 12192000"/>
              <a:gd name="connsiteY359" fmla="*/ 886296 h 2079487"/>
              <a:gd name="connsiteX360" fmla="*/ 7524196 w 12192000"/>
              <a:gd name="connsiteY360" fmla="*/ 881337 h 2079487"/>
              <a:gd name="connsiteX361" fmla="*/ 7500771 w 12192000"/>
              <a:gd name="connsiteY361" fmla="*/ 876259 h 2079487"/>
              <a:gd name="connsiteX362" fmla="*/ 7477324 w 12192000"/>
              <a:gd name="connsiteY362" fmla="*/ 871068 h 2079487"/>
              <a:gd name="connsiteX363" fmla="*/ 7453856 w 12192000"/>
              <a:gd name="connsiteY363" fmla="*/ 865769 h 2079487"/>
              <a:gd name="connsiteX364" fmla="*/ 7430368 w 12192000"/>
              <a:gd name="connsiteY364" fmla="*/ 860371 h 2079487"/>
              <a:gd name="connsiteX365" fmla="*/ 7406862 w 12192000"/>
              <a:gd name="connsiteY365" fmla="*/ 854878 h 2079487"/>
              <a:gd name="connsiteX366" fmla="*/ 7383341 w 12192000"/>
              <a:gd name="connsiteY366" fmla="*/ 849297 h 2079487"/>
              <a:gd name="connsiteX367" fmla="*/ 7359805 w 12192000"/>
              <a:gd name="connsiteY367" fmla="*/ 843634 h 2079487"/>
              <a:gd name="connsiteX368" fmla="*/ 7336256 w 12192000"/>
              <a:gd name="connsiteY368" fmla="*/ 837895 h 2079487"/>
              <a:gd name="connsiteX369" fmla="*/ 7312695 w 12192000"/>
              <a:gd name="connsiteY369" fmla="*/ 832086 h 2079487"/>
              <a:gd name="connsiteX370" fmla="*/ 7289125 w 12192000"/>
              <a:gd name="connsiteY370" fmla="*/ 826215 h 2079487"/>
              <a:gd name="connsiteX371" fmla="*/ 7265545 w 12192000"/>
              <a:gd name="connsiteY371" fmla="*/ 820287 h 2079487"/>
              <a:gd name="connsiteX372" fmla="*/ 7241959 w 12192000"/>
              <a:gd name="connsiteY372" fmla="*/ 814307 h 2079487"/>
              <a:gd name="connsiteX373" fmla="*/ 7218368 w 12192000"/>
              <a:gd name="connsiteY373" fmla="*/ 808282 h 2079487"/>
              <a:gd name="connsiteX374" fmla="*/ 7194773 w 12192000"/>
              <a:gd name="connsiteY374" fmla="*/ 802219 h 2079487"/>
              <a:gd name="connsiteX375" fmla="*/ 7171176 w 12192000"/>
              <a:gd name="connsiteY375" fmla="*/ 796124 h 2079487"/>
              <a:gd name="connsiteX376" fmla="*/ 7147578 w 12192000"/>
              <a:gd name="connsiteY376" fmla="*/ 790003 h 2079487"/>
              <a:gd name="connsiteX377" fmla="*/ 7123982 w 12192000"/>
              <a:gd name="connsiteY377" fmla="*/ 783862 h 2079487"/>
              <a:gd name="connsiteX378" fmla="*/ 7100388 w 12192000"/>
              <a:gd name="connsiteY378" fmla="*/ 777706 h 2079487"/>
              <a:gd name="connsiteX379" fmla="*/ 7076800 w 12192000"/>
              <a:gd name="connsiteY379" fmla="*/ 771544 h 2079487"/>
              <a:gd name="connsiteX380" fmla="*/ 7053216 w 12192000"/>
              <a:gd name="connsiteY380" fmla="*/ 765380 h 2079487"/>
              <a:gd name="connsiteX381" fmla="*/ 7029639 w 12192000"/>
              <a:gd name="connsiteY381" fmla="*/ 759221 h 2079487"/>
              <a:gd name="connsiteX382" fmla="*/ 7006072 w 12192000"/>
              <a:gd name="connsiteY382" fmla="*/ 753072 h 2079487"/>
              <a:gd name="connsiteX383" fmla="*/ 6982515 w 12192000"/>
              <a:gd name="connsiteY383" fmla="*/ 746941 h 2079487"/>
              <a:gd name="connsiteX384" fmla="*/ 6958970 w 12192000"/>
              <a:gd name="connsiteY384" fmla="*/ 740833 h 2079487"/>
              <a:gd name="connsiteX385" fmla="*/ 6935441 w 12192000"/>
              <a:gd name="connsiteY385" fmla="*/ 734755 h 2079487"/>
              <a:gd name="connsiteX386" fmla="*/ 6911925 w 12192000"/>
              <a:gd name="connsiteY386" fmla="*/ 728712 h 2079487"/>
              <a:gd name="connsiteX387" fmla="*/ 6888427 w 12192000"/>
              <a:gd name="connsiteY387" fmla="*/ 722711 h 2079487"/>
              <a:gd name="connsiteX388" fmla="*/ 6864948 w 12192000"/>
              <a:gd name="connsiteY388" fmla="*/ 716758 h 2079487"/>
              <a:gd name="connsiteX389" fmla="*/ 6841489 w 12192000"/>
              <a:gd name="connsiteY389" fmla="*/ 710860 h 2079487"/>
              <a:gd name="connsiteX390" fmla="*/ 6818052 w 12192000"/>
              <a:gd name="connsiteY390" fmla="*/ 705021 h 2079487"/>
              <a:gd name="connsiteX391" fmla="*/ 6794639 w 12192000"/>
              <a:gd name="connsiteY391" fmla="*/ 699249 h 2079487"/>
              <a:gd name="connsiteX392" fmla="*/ 6771249 w 12192000"/>
              <a:gd name="connsiteY392" fmla="*/ 693550 h 2079487"/>
              <a:gd name="connsiteX393" fmla="*/ 6747889 w 12192000"/>
              <a:gd name="connsiteY393" fmla="*/ 687930 h 2079487"/>
              <a:gd name="connsiteX394" fmla="*/ 6724555 w 12192000"/>
              <a:gd name="connsiteY394" fmla="*/ 682394 h 2079487"/>
              <a:gd name="connsiteX395" fmla="*/ 6701253 w 12192000"/>
              <a:gd name="connsiteY395" fmla="*/ 676950 h 2079487"/>
              <a:gd name="connsiteX396" fmla="*/ 6677981 w 12192000"/>
              <a:gd name="connsiteY396" fmla="*/ 671603 h 2079487"/>
              <a:gd name="connsiteX397" fmla="*/ 6654744 w 12192000"/>
              <a:gd name="connsiteY397" fmla="*/ 666360 h 2079487"/>
              <a:gd name="connsiteX398" fmla="*/ 6631542 w 12192000"/>
              <a:gd name="connsiteY398" fmla="*/ 661226 h 2079487"/>
              <a:gd name="connsiteX399" fmla="*/ 6608375 w 12192000"/>
              <a:gd name="connsiteY399" fmla="*/ 656208 h 2079487"/>
              <a:gd name="connsiteX400" fmla="*/ 6585248 w 12192000"/>
              <a:gd name="connsiteY400" fmla="*/ 651311 h 2079487"/>
              <a:gd name="connsiteX401" fmla="*/ 6562160 w 12192000"/>
              <a:gd name="connsiteY401" fmla="*/ 646543 h 2079487"/>
              <a:gd name="connsiteX402" fmla="*/ 6539116 w 12192000"/>
              <a:gd name="connsiteY402" fmla="*/ 641909 h 2079487"/>
              <a:gd name="connsiteX403" fmla="*/ 6516114 w 12192000"/>
              <a:gd name="connsiteY403" fmla="*/ 637415 h 2079487"/>
              <a:gd name="connsiteX404" fmla="*/ 6493156 w 12192000"/>
              <a:gd name="connsiteY404" fmla="*/ 633067 h 2079487"/>
              <a:gd name="connsiteX405" fmla="*/ 6470246 w 12192000"/>
              <a:gd name="connsiteY405" fmla="*/ 628872 h 2079487"/>
              <a:gd name="connsiteX406" fmla="*/ 6447383 w 12192000"/>
              <a:gd name="connsiteY406" fmla="*/ 624835 h 2079487"/>
              <a:gd name="connsiteX407" fmla="*/ 6424571 w 12192000"/>
              <a:gd name="connsiteY407" fmla="*/ 620963 h 2079487"/>
              <a:gd name="connsiteX408" fmla="*/ 6401811 w 12192000"/>
              <a:gd name="connsiteY408" fmla="*/ 617262 h 2079487"/>
              <a:gd name="connsiteX409" fmla="*/ 6379103 w 12192000"/>
              <a:gd name="connsiteY409" fmla="*/ 613738 h 2079487"/>
              <a:gd name="connsiteX410" fmla="*/ 6356453 w 12192000"/>
              <a:gd name="connsiteY410" fmla="*/ 610397 h 2079487"/>
              <a:gd name="connsiteX411" fmla="*/ 6333858 w 12192000"/>
              <a:gd name="connsiteY411" fmla="*/ 607245 h 2079487"/>
              <a:gd name="connsiteX412" fmla="*/ 6311321 w 12192000"/>
              <a:gd name="connsiteY412" fmla="*/ 604288 h 2079487"/>
              <a:gd name="connsiteX413" fmla="*/ 6288846 w 12192000"/>
              <a:gd name="connsiteY413" fmla="*/ 601532 h 2079487"/>
              <a:gd name="connsiteX414" fmla="*/ 6266431 w 12192000"/>
              <a:gd name="connsiteY414" fmla="*/ 598984 h 2079487"/>
              <a:gd name="connsiteX415" fmla="*/ 6244080 w 12192000"/>
              <a:gd name="connsiteY415" fmla="*/ 596649 h 2079487"/>
              <a:gd name="connsiteX416" fmla="*/ 6221794 w 12192000"/>
              <a:gd name="connsiteY416" fmla="*/ 594533 h 2079487"/>
              <a:gd name="connsiteX417" fmla="*/ 6199576 w 12192000"/>
              <a:gd name="connsiteY417" fmla="*/ 592643 h 2079487"/>
              <a:gd name="connsiteX418" fmla="*/ 6177425 w 12192000"/>
              <a:gd name="connsiteY418" fmla="*/ 590984 h 2079487"/>
              <a:gd name="connsiteX419" fmla="*/ 6155346 w 12192000"/>
              <a:gd name="connsiteY419" fmla="*/ 589563 h 2079487"/>
              <a:gd name="connsiteX420" fmla="*/ 6133337 w 12192000"/>
              <a:gd name="connsiteY420" fmla="*/ 588385 h 2079487"/>
              <a:gd name="connsiteX421" fmla="*/ 6111403 w 12192000"/>
              <a:gd name="connsiteY421" fmla="*/ 587457 h 2079487"/>
              <a:gd name="connsiteX422" fmla="*/ 6089542 w 12192000"/>
              <a:gd name="connsiteY422" fmla="*/ 586784 h 2079487"/>
              <a:gd name="connsiteX423" fmla="*/ 6067760 w 12192000"/>
              <a:gd name="connsiteY423" fmla="*/ 586373 h 2079487"/>
              <a:gd name="connsiteX424" fmla="*/ 6046056 w 12192000"/>
              <a:gd name="connsiteY424" fmla="*/ 586229 h 2079487"/>
              <a:gd name="connsiteX425" fmla="*/ 6024430 w 12192000"/>
              <a:gd name="connsiteY425" fmla="*/ 586358 h 2079487"/>
              <a:gd name="connsiteX426" fmla="*/ 6002889 w 12192000"/>
              <a:gd name="connsiteY426" fmla="*/ 586767 h 2079487"/>
              <a:gd name="connsiteX427" fmla="*/ 5981429 w 12192000"/>
              <a:gd name="connsiteY427" fmla="*/ 587462 h 2079487"/>
              <a:gd name="connsiteX428" fmla="*/ 5960054 w 12192000"/>
              <a:gd name="connsiteY428" fmla="*/ 588447 h 2079487"/>
              <a:gd name="connsiteX429" fmla="*/ 5938881 w 12192000"/>
              <a:gd name="connsiteY429" fmla="*/ 589722 h 2079487"/>
              <a:gd name="connsiteX430" fmla="*/ 5896311 w 12192000"/>
              <a:gd name="connsiteY430" fmla="*/ 593076 h 2079487"/>
              <a:gd name="connsiteX431" fmla="*/ 5875145 w 12192000"/>
              <a:gd name="connsiteY431" fmla="*/ 595101 h 2079487"/>
              <a:gd name="connsiteX432" fmla="*/ 5854028 w 12192000"/>
              <a:gd name="connsiteY432" fmla="*/ 597355 h 2079487"/>
              <a:gd name="connsiteX433" fmla="*/ 5832961 w 12192000"/>
              <a:gd name="connsiteY433" fmla="*/ 599833 h 2079487"/>
              <a:gd name="connsiteX434" fmla="*/ 5811937 w 12192000"/>
              <a:gd name="connsiteY434" fmla="*/ 602532 h 2079487"/>
              <a:gd name="connsiteX435" fmla="*/ 5790960 w 12192000"/>
              <a:gd name="connsiteY435" fmla="*/ 605446 h 2079487"/>
              <a:gd name="connsiteX436" fmla="*/ 5770029 w 12192000"/>
              <a:gd name="connsiteY436" fmla="*/ 608572 h 2079487"/>
              <a:gd name="connsiteX437" fmla="*/ 5749141 w 12192000"/>
              <a:gd name="connsiteY437" fmla="*/ 611906 h 2079487"/>
              <a:gd name="connsiteX438" fmla="*/ 5728297 w 12192000"/>
              <a:gd name="connsiteY438" fmla="*/ 615444 h 2079487"/>
              <a:gd name="connsiteX439" fmla="*/ 5707495 w 12192000"/>
              <a:gd name="connsiteY439" fmla="*/ 619181 h 2079487"/>
              <a:gd name="connsiteX440" fmla="*/ 5686736 w 12192000"/>
              <a:gd name="connsiteY440" fmla="*/ 623114 h 2079487"/>
              <a:gd name="connsiteX441" fmla="*/ 5666019 w 12192000"/>
              <a:gd name="connsiteY441" fmla="*/ 627237 h 2079487"/>
              <a:gd name="connsiteX442" fmla="*/ 5645340 w 12192000"/>
              <a:gd name="connsiteY442" fmla="*/ 631547 h 2079487"/>
              <a:gd name="connsiteX443" fmla="*/ 5624703 w 12192000"/>
              <a:gd name="connsiteY443" fmla="*/ 636040 h 2079487"/>
              <a:gd name="connsiteX444" fmla="*/ 5604103 w 12192000"/>
              <a:gd name="connsiteY444" fmla="*/ 640712 h 2079487"/>
              <a:gd name="connsiteX445" fmla="*/ 5583542 w 12192000"/>
              <a:gd name="connsiteY445" fmla="*/ 645557 h 2079487"/>
              <a:gd name="connsiteX446" fmla="*/ 5563017 w 12192000"/>
              <a:gd name="connsiteY446" fmla="*/ 650573 h 2079487"/>
              <a:gd name="connsiteX447" fmla="*/ 5542531 w 12192000"/>
              <a:gd name="connsiteY447" fmla="*/ 655755 h 2079487"/>
              <a:gd name="connsiteX448" fmla="*/ 5522079 w 12192000"/>
              <a:gd name="connsiteY448" fmla="*/ 661098 h 2079487"/>
              <a:gd name="connsiteX449" fmla="*/ 5501664 w 12192000"/>
              <a:gd name="connsiteY449" fmla="*/ 666599 h 2079487"/>
              <a:gd name="connsiteX450" fmla="*/ 5481283 w 12192000"/>
              <a:gd name="connsiteY450" fmla="*/ 672254 h 2079487"/>
              <a:gd name="connsiteX451" fmla="*/ 5460935 w 12192000"/>
              <a:gd name="connsiteY451" fmla="*/ 678057 h 2079487"/>
              <a:gd name="connsiteX452" fmla="*/ 5440621 w 12192000"/>
              <a:gd name="connsiteY452" fmla="*/ 684006 h 2079487"/>
              <a:gd name="connsiteX453" fmla="*/ 5420339 w 12192000"/>
              <a:gd name="connsiteY453" fmla="*/ 690095 h 2079487"/>
              <a:gd name="connsiteX454" fmla="*/ 5400089 w 12192000"/>
              <a:gd name="connsiteY454" fmla="*/ 696321 h 2079487"/>
              <a:gd name="connsiteX455" fmla="*/ 5379870 w 12192000"/>
              <a:gd name="connsiteY455" fmla="*/ 702679 h 2079487"/>
              <a:gd name="connsiteX456" fmla="*/ 5359682 w 12192000"/>
              <a:gd name="connsiteY456" fmla="*/ 709165 h 2079487"/>
              <a:gd name="connsiteX457" fmla="*/ 5339522 w 12192000"/>
              <a:gd name="connsiteY457" fmla="*/ 715775 h 2079487"/>
              <a:gd name="connsiteX458" fmla="*/ 5319392 w 12192000"/>
              <a:gd name="connsiteY458" fmla="*/ 722505 h 2079487"/>
              <a:gd name="connsiteX459" fmla="*/ 5299289 w 12192000"/>
              <a:gd name="connsiteY459" fmla="*/ 729351 h 2079487"/>
              <a:gd name="connsiteX460" fmla="*/ 5279214 w 12192000"/>
              <a:gd name="connsiteY460" fmla="*/ 736307 h 2079487"/>
              <a:gd name="connsiteX461" fmla="*/ 5259166 w 12192000"/>
              <a:gd name="connsiteY461" fmla="*/ 743371 h 2079487"/>
              <a:gd name="connsiteX462" fmla="*/ 5239144 w 12192000"/>
              <a:gd name="connsiteY462" fmla="*/ 750537 h 2079487"/>
              <a:gd name="connsiteX463" fmla="*/ 5219146 w 12192000"/>
              <a:gd name="connsiteY463" fmla="*/ 757802 h 2079487"/>
              <a:gd name="connsiteX464" fmla="*/ 5199174 w 12192000"/>
              <a:gd name="connsiteY464" fmla="*/ 765162 h 2079487"/>
              <a:gd name="connsiteX465" fmla="*/ 5179226 w 12192000"/>
              <a:gd name="connsiteY465" fmla="*/ 772612 h 2079487"/>
              <a:gd name="connsiteX466" fmla="*/ 5159300 w 12192000"/>
              <a:gd name="connsiteY466" fmla="*/ 780147 h 2079487"/>
              <a:gd name="connsiteX467" fmla="*/ 5139397 w 12192000"/>
              <a:gd name="connsiteY467" fmla="*/ 787764 h 2079487"/>
              <a:gd name="connsiteX468" fmla="*/ 5119516 w 12192000"/>
              <a:gd name="connsiteY468" fmla="*/ 795458 h 2079487"/>
              <a:gd name="connsiteX469" fmla="*/ 5099656 w 12192000"/>
              <a:gd name="connsiteY469" fmla="*/ 803226 h 2079487"/>
              <a:gd name="connsiteX470" fmla="*/ 5079816 w 12192000"/>
              <a:gd name="connsiteY470" fmla="*/ 811063 h 2079487"/>
              <a:gd name="connsiteX471" fmla="*/ 5059996 w 12192000"/>
              <a:gd name="connsiteY471" fmla="*/ 818964 h 2079487"/>
              <a:gd name="connsiteX472" fmla="*/ 5040194 w 12192000"/>
              <a:gd name="connsiteY472" fmla="*/ 826925 h 2079487"/>
              <a:gd name="connsiteX473" fmla="*/ 5020413 w 12192000"/>
              <a:gd name="connsiteY473" fmla="*/ 834943 h 2079487"/>
              <a:gd name="connsiteX474" fmla="*/ 5000646 w 12192000"/>
              <a:gd name="connsiteY474" fmla="*/ 843013 h 2079487"/>
              <a:gd name="connsiteX475" fmla="*/ 4980898 w 12192000"/>
              <a:gd name="connsiteY475" fmla="*/ 851131 h 2079487"/>
              <a:gd name="connsiteX476" fmla="*/ 4961164 w 12192000"/>
              <a:gd name="connsiteY476" fmla="*/ 859292 h 2079487"/>
              <a:gd name="connsiteX477" fmla="*/ 4941448 w 12192000"/>
              <a:gd name="connsiteY477" fmla="*/ 867492 h 2079487"/>
              <a:gd name="connsiteX478" fmla="*/ 4921745 w 12192000"/>
              <a:gd name="connsiteY478" fmla="*/ 875727 h 2079487"/>
              <a:gd name="connsiteX479" fmla="*/ 4902056 w 12192000"/>
              <a:gd name="connsiteY479" fmla="*/ 883993 h 2079487"/>
              <a:gd name="connsiteX480" fmla="*/ 4882379 w 12192000"/>
              <a:gd name="connsiteY480" fmla="*/ 892285 h 2079487"/>
              <a:gd name="connsiteX481" fmla="*/ 4862716 w 12192000"/>
              <a:gd name="connsiteY481" fmla="*/ 900600 h 2079487"/>
              <a:gd name="connsiteX482" fmla="*/ 4843065 w 12192000"/>
              <a:gd name="connsiteY482" fmla="*/ 908932 h 2079487"/>
              <a:gd name="connsiteX483" fmla="*/ 4823424 w 12192000"/>
              <a:gd name="connsiteY483" fmla="*/ 917278 h 2079487"/>
              <a:gd name="connsiteX484" fmla="*/ 4803793 w 12192000"/>
              <a:gd name="connsiteY484" fmla="*/ 925633 h 2079487"/>
              <a:gd name="connsiteX485" fmla="*/ 4784173 w 12192000"/>
              <a:gd name="connsiteY485" fmla="*/ 933994 h 2079487"/>
              <a:gd name="connsiteX486" fmla="*/ 4764560 w 12192000"/>
              <a:gd name="connsiteY486" fmla="*/ 942355 h 2079487"/>
              <a:gd name="connsiteX487" fmla="*/ 4744956 w 12192000"/>
              <a:gd name="connsiteY487" fmla="*/ 950713 h 2079487"/>
              <a:gd name="connsiteX488" fmla="*/ 4725361 w 12192000"/>
              <a:gd name="connsiteY488" fmla="*/ 959063 h 2079487"/>
              <a:gd name="connsiteX489" fmla="*/ 4705770 w 12192000"/>
              <a:gd name="connsiteY489" fmla="*/ 967401 h 2079487"/>
              <a:gd name="connsiteX490" fmla="*/ 4686185 w 12192000"/>
              <a:gd name="connsiteY490" fmla="*/ 975723 h 2079487"/>
              <a:gd name="connsiteX491" fmla="*/ 4666607 w 12192000"/>
              <a:gd name="connsiteY491" fmla="*/ 984025 h 2079487"/>
              <a:gd name="connsiteX492" fmla="*/ 4647032 w 12192000"/>
              <a:gd name="connsiteY492" fmla="*/ 992301 h 2079487"/>
              <a:gd name="connsiteX493" fmla="*/ 4627460 w 12192000"/>
              <a:gd name="connsiteY493" fmla="*/ 1000548 h 2079487"/>
              <a:gd name="connsiteX494" fmla="*/ 4607893 w 12192000"/>
              <a:gd name="connsiteY494" fmla="*/ 1008763 h 2079487"/>
              <a:gd name="connsiteX495" fmla="*/ 4588326 w 12192000"/>
              <a:gd name="connsiteY495" fmla="*/ 1016940 h 2079487"/>
              <a:gd name="connsiteX496" fmla="*/ 4568761 w 12192000"/>
              <a:gd name="connsiteY496" fmla="*/ 1025074 h 2079487"/>
              <a:gd name="connsiteX497" fmla="*/ 4549197 w 12192000"/>
              <a:gd name="connsiteY497" fmla="*/ 1033163 h 2079487"/>
              <a:gd name="connsiteX498" fmla="*/ 4529633 w 12192000"/>
              <a:gd name="connsiteY498" fmla="*/ 1041201 h 2079487"/>
              <a:gd name="connsiteX499" fmla="*/ 4510068 w 12192000"/>
              <a:gd name="connsiteY499" fmla="*/ 1049184 h 2079487"/>
              <a:gd name="connsiteX500" fmla="*/ 4490501 w 12192000"/>
              <a:gd name="connsiteY500" fmla="*/ 1057109 h 2079487"/>
              <a:gd name="connsiteX501" fmla="*/ 4470933 w 12192000"/>
              <a:gd name="connsiteY501" fmla="*/ 1064970 h 2079487"/>
              <a:gd name="connsiteX502" fmla="*/ 4451360 w 12192000"/>
              <a:gd name="connsiteY502" fmla="*/ 1072763 h 2079487"/>
              <a:gd name="connsiteX503" fmla="*/ 4431785 w 12192000"/>
              <a:gd name="connsiteY503" fmla="*/ 1080485 h 2079487"/>
              <a:gd name="connsiteX504" fmla="*/ 4412203 w 12192000"/>
              <a:gd name="connsiteY504" fmla="*/ 1088130 h 2079487"/>
              <a:gd name="connsiteX505" fmla="*/ 4392617 w 12192000"/>
              <a:gd name="connsiteY505" fmla="*/ 1095695 h 2079487"/>
              <a:gd name="connsiteX506" fmla="*/ 4373025 w 12192000"/>
              <a:gd name="connsiteY506" fmla="*/ 1103174 h 2079487"/>
              <a:gd name="connsiteX507" fmla="*/ 4353426 w 12192000"/>
              <a:gd name="connsiteY507" fmla="*/ 1110565 h 2079487"/>
              <a:gd name="connsiteX508" fmla="*/ 4333819 w 12192000"/>
              <a:gd name="connsiteY508" fmla="*/ 1117862 h 2079487"/>
              <a:gd name="connsiteX509" fmla="*/ 4314205 w 12192000"/>
              <a:gd name="connsiteY509" fmla="*/ 1125063 h 2079487"/>
              <a:gd name="connsiteX510" fmla="*/ 4294580 w 12192000"/>
              <a:gd name="connsiteY510" fmla="*/ 1132160 h 2079487"/>
              <a:gd name="connsiteX511" fmla="*/ 4274945 w 12192000"/>
              <a:gd name="connsiteY511" fmla="*/ 1139152 h 2079487"/>
              <a:gd name="connsiteX512" fmla="*/ 4255302 w 12192000"/>
              <a:gd name="connsiteY512" fmla="*/ 1146033 h 2079487"/>
              <a:gd name="connsiteX513" fmla="*/ 4235646 w 12192000"/>
              <a:gd name="connsiteY513" fmla="*/ 1152798 h 2079487"/>
              <a:gd name="connsiteX514" fmla="*/ 4215976 w 12192000"/>
              <a:gd name="connsiteY514" fmla="*/ 1159445 h 2079487"/>
              <a:gd name="connsiteX515" fmla="*/ 4196295 w 12192000"/>
              <a:gd name="connsiteY515" fmla="*/ 1165967 h 2079487"/>
              <a:gd name="connsiteX516" fmla="*/ 4176599 w 12192000"/>
              <a:gd name="connsiteY516" fmla="*/ 1172363 h 2079487"/>
              <a:gd name="connsiteX517" fmla="*/ 4156889 w 12192000"/>
              <a:gd name="connsiteY517" fmla="*/ 1178626 h 2079487"/>
              <a:gd name="connsiteX518" fmla="*/ 4137165 w 12192000"/>
              <a:gd name="connsiteY518" fmla="*/ 1184752 h 2079487"/>
              <a:gd name="connsiteX519" fmla="*/ 4117423 w 12192000"/>
              <a:gd name="connsiteY519" fmla="*/ 1190737 h 2079487"/>
              <a:gd name="connsiteX520" fmla="*/ 4097665 w 12192000"/>
              <a:gd name="connsiteY520" fmla="*/ 1196577 h 2079487"/>
              <a:gd name="connsiteX521" fmla="*/ 4077889 w 12192000"/>
              <a:gd name="connsiteY521" fmla="*/ 1202268 h 2079487"/>
              <a:gd name="connsiteX522" fmla="*/ 4058095 w 12192000"/>
              <a:gd name="connsiteY522" fmla="*/ 1207804 h 2079487"/>
              <a:gd name="connsiteX523" fmla="*/ 4038282 w 12192000"/>
              <a:gd name="connsiteY523" fmla="*/ 1213182 h 2079487"/>
              <a:gd name="connsiteX524" fmla="*/ 4018449 w 12192000"/>
              <a:gd name="connsiteY524" fmla="*/ 1218398 h 2079487"/>
              <a:gd name="connsiteX525" fmla="*/ 3998597 w 12192000"/>
              <a:gd name="connsiteY525" fmla="*/ 1223447 h 2079487"/>
              <a:gd name="connsiteX526" fmla="*/ 3978721 w 12192000"/>
              <a:gd name="connsiteY526" fmla="*/ 1228324 h 2079487"/>
              <a:gd name="connsiteX527" fmla="*/ 3958824 w 12192000"/>
              <a:gd name="connsiteY527" fmla="*/ 1233025 h 2079487"/>
              <a:gd name="connsiteX528" fmla="*/ 3938835 w 12192000"/>
              <a:gd name="connsiteY528" fmla="*/ 1237562 h 2079487"/>
              <a:gd name="connsiteX529" fmla="*/ 3898983 w 12192000"/>
              <a:gd name="connsiteY529" fmla="*/ 1246186 h 2079487"/>
              <a:gd name="connsiteX530" fmla="*/ 3878941 w 12192000"/>
              <a:gd name="connsiteY530" fmla="*/ 1250353 h 2079487"/>
              <a:gd name="connsiteX531" fmla="*/ 3858836 w 12192000"/>
              <a:gd name="connsiteY531" fmla="*/ 1254423 h 2079487"/>
              <a:gd name="connsiteX532" fmla="*/ 3838674 w 12192000"/>
              <a:gd name="connsiteY532" fmla="*/ 1258397 h 2079487"/>
              <a:gd name="connsiteX533" fmla="*/ 3818456 w 12192000"/>
              <a:gd name="connsiteY533" fmla="*/ 1262278 h 2079487"/>
              <a:gd name="connsiteX534" fmla="*/ 3798183 w 12192000"/>
              <a:gd name="connsiteY534" fmla="*/ 1266066 h 2079487"/>
              <a:gd name="connsiteX535" fmla="*/ 3777858 w 12192000"/>
              <a:gd name="connsiteY535" fmla="*/ 1269765 h 2079487"/>
              <a:gd name="connsiteX536" fmla="*/ 3757483 w 12192000"/>
              <a:gd name="connsiteY536" fmla="*/ 1273377 h 2079487"/>
              <a:gd name="connsiteX537" fmla="*/ 3737060 w 12192000"/>
              <a:gd name="connsiteY537" fmla="*/ 1276901 h 2079487"/>
              <a:gd name="connsiteX538" fmla="*/ 3716593 w 12192000"/>
              <a:gd name="connsiteY538" fmla="*/ 1280341 h 2079487"/>
              <a:gd name="connsiteX539" fmla="*/ 3696082 w 12192000"/>
              <a:gd name="connsiteY539" fmla="*/ 1283699 h 2079487"/>
              <a:gd name="connsiteX540" fmla="*/ 3675530 w 12192000"/>
              <a:gd name="connsiteY540" fmla="*/ 1286976 h 2079487"/>
              <a:gd name="connsiteX541" fmla="*/ 3654938 w 12192000"/>
              <a:gd name="connsiteY541" fmla="*/ 1290173 h 2079487"/>
              <a:gd name="connsiteX542" fmla="*/ 3634311 w 12192000"/>
              <a:gd name="connsiteY542" fmla="*/ 1293294 h 2079487"/>
              <a:gd name="connsiteX543" fmla="*/ 3613649 w 12192000"/>
              <a:gd name="connsiteY543" fmla="*/ 1296340 h 2079487"/>
              <a:gd name="connsiteX544" fmla="*/ 3592955 w 12192000"/>
              <a:gd name="connsiteY544" fmla="*/ 1299312 h 2079487"/>
              <a:gd name="connsiteX545" fmla="*/ 3572231 w 12192000"/>
              <a:gd name="connsiteY545" fmla="*/ 1302213 h 2079487"/>
              <a:gd name="connsiteX546" fmla="*/ 3551479 w 12192000"/>
              <a:gd name="connsiteY546" fmla="*/ 1305043 h 2079487"/>
              <a:gd name="connsiteX547" fmla="*/ 3530702 w 12192000"/>
              <a:gd name="connsiteY547" fmla="*/ 1307806 h 2079487"/>
              <a:gd name="connsiteX548" fmla="*/ 3509901 w 12192000"/>
              <a:gd name="connsiteY548" fmla="*/ 1310502 h 2079487"/>
              <a:gd name="connsiteX549" fmla="*/ 3489079 w 12192000"/>
              <a:gd name="connsiteY549" fmla="*/ 1313134 h 2079487"/>
              <a:gd name="connsiteX550" fmla="*/ 3468238 w 12192000"/>
              <a:gd name="connsiteY550" fmla="*/ 1315704 h 2079487"/>
              <a:gd name="connsiteX551" fmla="*/ 3447380 w 12192000"/>
              <a:gd name="connsiteY551" fmla="*/ 1318213 h 2079487"/>
              <a:gd name="connsiteX552" fmla="*/ 3426508 w 12192000"/>
              <a:gd name="connsiteY552" fmla="*/ 1320664 h 2079487"/>
              <a:gd name="connsiteX553" fmla="*/ 3405624 w 12192000"/>
              <a:gd name="connsiteY553" fmla="*/ 1323057 h 2079487"/>
              <a:gd name="connsiteX554" fmla="*/ 3384728 w 12192000"/>
              <a:gd name="connsiteY554" fmla="*/ 1325395 h 2079487"/>
              <a:gd name="connsiteX555" fmla="*/ 3363826 w 12192000"/>
              <a:gd name="connsiteY555" fmla="*/ 1327680 h 2079487"/>
              <a:gd name="connsiteX556" fmla="*/ 3342918 w 12192000"/>
              <a:gd name="connsiteY556" fmla="*/ 1329912 h 2079487"/>
              <a:gd name="connsiteX557" fmla="*/ 3322006 w 12192000"/>
              <a:gd name="connsiteY557" fmla="*/ 1332096 h 2079487"/>
              <a:gd name="connsiteX558" fmla="*/ 3301094 w 12192000"/>
              <a:gd name="connsiteY558" fmla="*/ 1334231 h 2079487"/>
              <a:gd name="connsiteX559" fmla="*/ 3280181 w 12192000"/>
              <a:gd name="connsiteY559" fmla="*/ 1336320 h 2079487"/>
              <a:gd name="connsiteX560" fmla="*/ 3259273 w 12192000"/>
              <a:gd name="connsiteY560" fmla="*/ 1338365 h 2079487"/>
              <a:gd name="connsiteX561" fmla="*/ 3238369 w 12192000"/>
              <a:gd name="connsiteY561" fmla="*/ 1340368 h 2079487"/>
              <a:gd name="connsiteX562" fmla="*/ 3217473 w 12192000"/>
              <a:gd name="connsiteY562" fmla="*/ 1342330 h 2079487"/>
              <a:gd name="connsiteX563" fmla="*/ 3196587 w 12192000"/>
              <a:gd name="connsiteY563" fmla="*/ 1344253 h 2079487"/>
              <a:gd name="connsiteX564" fmla="*/ 3175713 w 12192000"/>
              <a:gd name="connsiteY564" fmla="*/ 1346139 h 2079487"/>
              <a:gd name="connsiteX565" fmla="*/ 3154853 w 12192000"/>
              <a:gd name="connsiteY565" fmla="*/ 1347989 h 2079487"/>
              <a:gd name="connsiteX566" fmla="*/ 3134010 w 12192000"/>
              <a:gd name="connsiteY566" fmla="*/ 1349806 h 2079487"/>
              <a:gd name="connsiteX567" fmla="*/ 3113185 w 12192000"/>
              <a:gd name="connsiteY567" fmla="*/ 1351592 h 2079487"/>
              <a:gd name="connsiteX568" fmla="*/ 3092381 w 12192000"/>
              <a:gd name="connsiteY568" fmla="*/ 1353348 h 2079487"/>
              <a:gd name="connsiteX569" fmla="*/ 3071600 w 12192000"/>
              <a:gd name="connsiteY569" fmla="*/ 1355076 h 2079487"/>
              <a:gd name="connsiteX570" fmla="*/ 3050845 w 12192000"/>
              <a:gd name="connsiteY570" fmla="*/ 1356778 h 2079487"/>
              <a:gd name="connsiteX571" fmla="*/ 3030118 w 12192000"/>
              <a:gd name="connsiteY571" fmla="*/ 1358455 h 2079487"/>
              <a:gd name="connsiteX572" fmla="*/ 3009420 w 12192000"/>
              <a:gd name="connsiteY572" fmla="*/ 1360110 h 2079487"/>
              <a:gd name="connsiteX573" fmla="*/ 2988754 w 12192000"/>
              <a:gd name="connsiteY573" fmla="*/ 1361745 h 2079487"/>
              <a:gd name="connsiteX574" fmla="*/ 2968122 w 12192000"/>
              <a:gd name="connsiteY574" fmla="*/ 1363360 h 2079487"/>
              <a:gd name="connsiteX575" fmla="*/ 2947527 w 12192000"/>
              <a:gd name="connsiteY575" fmla="*/ 1364958 h 2079487"/>
              <a:gd name="connsiteX576" fmla="*/ 2926970 w 12192000"/>
              <a:gd name="connsiteY576" fmla="*/ 1366540 h 2079487"/>
              <a:gd name="connsiteX577" fmla="*/ 2906456 w 12192000"/>
              <a:gd name="connsiteY577" fmla="*/ 1368110 h 2079487"/>
              <a:gd name="connsiteX578" fmla="*/ 2885982 w 12192000"/>
              <a:gd name="connsiteY578" fmla="*/ 1369667 h 2079487"/>
              <a:gd name="connsiteX579" fmla="*/ 2865556 w 12192000"/>
              <a:gd name="connsiteY579" fmla="*/ 1371215 h 2079487"/>
              <a:gd name="connsiteX580" fmla="*/ 2845176 w 12192000"/>
              <a:gd name="connsiteY580" fmla="*/ 1372755 h 2079487"/>
              <a:gd name="connsiteX581" fmla="*/ 2824847 w 12192000"/>
              <a:gd name="connsiteY581" fmla="*/ 1374288 h 2079487"/>
              <a:gd name="connsiteX582" fmla="*/ 2804569 w 12192000"/>
              <a:gd name="connsiteY582" fmla="*/ 1375817 h 2079487"/>
              <a:gd name="connsiteX583" fmla="*/ 2784346 w 12192000"/>
              <a:gd name="connsiteY583" fmla="*/ 1377344 h 2079487"/>
              <a:gd name="connsiteX584" fmla="*/ 2764179 w 12192000"/>
              <a:gd name="connsiteY584" fmla="*/ 1378868 h 2079487"/>
              <a:gd name="connsiteX585" fmla="*/ 2744072 w 12192000"/>
              <a:gd name="connsiteY585" fmla="*/ 1380395 h 2079487"/>
              <a:gd name="connsiteX586" fmla="*/ 2724025 w 12192000"/>
              <a:gd name="connsiteY586" fmla="*/ 1381924 h 2079487"/>
              <a:gd name="connsiteX587" fmla="*/ 2704042 w 12192000"/>
              <a:gd name="connsiteY587" fmla="*/ 1383458 h 2079487"/>
              <a:gd name="connsiteX588" fmla="*/ 2684123 w 12192000"/>
              <a:gd name="connsiteY588" fmla="*/ 1384998 h 2079487"/>
              <a:gd name="connsiteX589" fmla="*/ 2664273 w 12192000"/>
              <a:gd name="connsiteY589" fmla="*/ 1386546 h 2079487"/>
              <a:gd name="connsiteX590" fmla="*/ 2644493 w 12192000"/>
              <a:gd name="connsiteY590" fmla="*/ 1388104 h 2079487"/>
              <a:gd name="connsiteX591" fmla="*/ 2624784 w 12192000"/>
              <a:gd name="connsiteY591" fmla="*/ 1389674 h 2079487"/>
              <a:gd name="connsiteX592" fmla="*/ 2605151 w 12192000"/>
              <a:gd name="connsiteY592" fmla="*/ 1391257 h 2079487"/>
              <a:gd name="connsiteX593" fmla="*/ 2585594 w 12192000"/>
              <a:gd name="connsiteY593" fmla="*/ 1392856 h 2079487"/>
              <a:gd name="connsiteX594" fmla="*/ 2566116 w 12192000"/>
              <a:gd name="connsiteY594" fmla="*/ 1394472 h 2079487"/>
              <a:gd name="connsiteX595" fmla="*/ 2546719 w 12192000"/>
              <a:gd name="connsiteY595" fmla="*/ 1396107 h 2079487"/>
              <a:gd name="connsiteX596" fmla="*/ 2527406 w 12192000"/>
              <a:gd name="connsiteY596" fmla="*/ 1397762 h 2079487"/>
              <a:gd name="connsiteX597" fmla="*/ 2508178 w 12192000"/>
              <a:gd name="connsiteY597" fmla="*/ 1399440 h 2079487"/>
              <a:gd name="connsiteX598" fmla="*/ 2489039 w 12192000"/>
              <a:gd name="connsiteY598" fmla="*/ 1401143 h 2079487"/>
              <a:gd name="connsiteX599" fmla="*/ 2469989 w 12192000"/>
              <a:gd name="connsiteY599" fmla="*/ 1402871 h 2079487"/>
              <a:gd name="connsiteX600" fmla="*/ 2451032 w 12192000"/>
              <a:gd name="connsiteY600" fmla="*/ 1404628 h 2079487"/>
              <a:gd name="connsiteX601" fmla="*/ 2432170 w 12192000"/>
              <a:gd name="connsiteY601" fmla="*/ 1406414 h 2079487"/>
              <a:gd name="connsiteX602" fmla="*/ 2413405 w 12192000"/>
              <a:gd name="connsiteY602" fmla="*/ 1408232 h 2079487"/>
              <a:gd name="connsiteX603" fmla="*/ 2394739 w 12192000"/>
              <a:gd name="connsiteY603" fmla="*/ 1410083 h 2079487"/>
              <a:gd name="connsiteX604" fmla="*/ 2376174 w 12192000"/>
              <a:gd name="connsiteY604" fmla="*/ 1411969 h 2079487"/>
              <a:gd name="connsiteX605" fmla="*/ 2357713 w 12192000"/>
              <a:gd name="connsiteY605" fmla="*/ 1413892 h 2079487"/>
              <a:gd name="connsiteX606" fmla="*/ 2339358 w 12192000"/>
              <a:gd name="connsiteY606" fmla="*/ 1415853 h 2079487"/>
              <a:gd name="connsiteX607" fmla="*/ 2321112 w 12192000"/>
              <a:gd name="connsiteY607" fmla="*/ 1417855 h 2079487"/>
              <a:gd name="connsiteX608" fmla="*/ 2302977 w 12192000"/>
              <a:gd name="connsiteY608" fmla="*/ 1419900 h 2079487"/>
              <a:gd name="connsiteX609" fmla="*/ 2284953 w 12192000"/>
              <a:gd name="connsiteY609" fmla="*/ 1421988 h 2079487"/>
              <a:gd name="connsiteX610" fmla="*/ 2267045 w 12192000"/>
              <a:gd name="connsiteY610" fmla="*/ 1424122 h 2079487"/>
              <a:gd name="connsiteX611" fmla="*/ 2249256 w 12192000"/>
              <a:gd name="connsiteY611" fmla="*/ 1426304 h 2079487"/>
              <a:gd name="connsiteX612" fmla="*/ 2231584 w 12192000"/>
              <a:gd name="connsiteY612" fmla="*/ 1428535 h 2079487"/>
              <a:gd name="connsiteX613" fmla="*/ 2214035 w 12192000"/>
              <a:gd name="connsiteY613" fmla="*/ 1430817 h 2079487"/>
              <a:gd name="connsiteX614" fmla="*/ 2196610 w 12192000"/>
              <a:gd name="connsiteY614" fmla="*/ 1433151 h 2079487"/>
              <a:gd name="connsiteX615" fmla="*/ 2179313 w 12192000"/>
              <a:gd name="connsiteY615" fmla="*/ 1435541 h 2079487"/>
              <a:gd name="connsiteX616" fmla="*/ 2162143 w 12192000"/>
              <a:gd name="connsiteY616" fmla="*/ 1437986 h 2079487"/>
              <a:gd name="connsiteX617" fmla="*/ 2145106 w 12192000"/>
              <a:gd name="connsiteY617" fmla="*/ 1440491 h 2079487"/>
              <a:gd name="connsiteX618" fmla="*/ 2128201 w 12192000"/>
              <a:gd name="connsiteY618" fmla="*/ 1443055 h 2079487"/>
              <a:gd name="connsiteX619" fmla="*/ 2111432 w 12192000"/>
              <a:gd name="connsiteY619" fmla="*/ 1445681 h 2079487"/>
              <a:gd name="connsiteX620" fmla="*/ 2094801 w 12192000"/>
              <a:gd name="connsiteY620" fmla="*/ 1448370 h 2079487"/>
              <a:gd name="connsiteX621" fmla="*/ 2078310 w 12192000"/>
              <a:gd name="connsiteY621" fmla="*/ 1451124 h 2079487"/>
              <a:gd name="connsiteX622" fmla="*/ 2061962 w 12192000"/>
              <a:gd name="connsiteY622" fmla="*/ 1453945 h 2079487"/>
              <a:gd name="connsiteX623" fmla="*/ 2045759 w 12192000"/>
              <a:gd name="connsiteY623" fmla="*/ 1456834 h 2079487"/>
              <a:gd name="connsiteX624" fmla="*/ 2029704 w 12192000"/>
              <a:gd name="connsiteY624" fmla="*/ 1459795 h 2079487"/>
              <a:gd name="connsiteX625" fmla="*/ 2013797 w 12192000"/>
              <a:gd name="connsiteY625" fmla="*/ 1462827 h 2079487"/>
              <a:gd name="connsiteX626" fmla="*/ 1998042 w 12192000"/>
              <a:gd name="connsiteY626" fmla="*/ 1465933 h 2079487"/>
              <a:gd name="connsiteX627" fmla="*/ 1982494 w 12192000"/>
              <a:gd name="connsiteY627" fmla="*/ 1469103 h 2079487"/>
              <a:gd name="connsiteX628" fmla="*/ 1951711 w 12192000"/>
              <a:gd name="connsiteY628" fmla="*/ 1475655 h 2079487"/>
              <a:gd name="connsiteX629" fmla="*/ 1936597 w 12192000"/>
              <a:gd name="connsiteY629" fmla="*/ 1478997 h 2079487"/>
              <a:gd name="connsiteX630" fmla="*/ 1921651 w 12192000"/>
              <a:gd name="connsiteY630" fmla="*/ 1482385 h 2079487"/>
              <a:gd name="connsiteX631" fmla="*/ 1906867 w 12192000"/>
              <a:gd name="connsiteY631" fmla="*/ 1485816 h 2079487"/>
              <a:gd name="connsiteX632" fmla="*/ 1892247 w 12192000"/>
              <a:gd name="connsiteY632" fmla="*/ 1489292 h 2079487"/>
              <a:gd name="connsiteX633" fmla="*/ 1877784 w 12192000"/>
              <a:gd name="connsiteY633" fmla="*/ 1492810 h 2079487"/>
              <a:gd name="connsiteX634" fmla="*/ 1863477 w 12192000"/>
              <a:gd name="connsiteY634" fmla="*/ 1496370 h 2079487"/>
              <a:gd name="connsiteX635" fmla="*/ 1849321 w 12192000"/>
              <a:gd name="connsiteY635" fmla="*/ 1499972 h 2079487"/>
              <a:gd name="connsiteX636" fmla="*/ 1835316 w 12192000"/>
              <a:gd name="connsiteY636" fmla="*/ 1503613 h 2079487"/>
              <a:gd name="connsiteX637" fmla="*/ 1821456 w 12192000"/>
              <a:gd name="connsiteY637" fmla="*/ 1507293 h 2079487"/>
              <a:gd name="connsiteX638" fmla="*/ 1807742 w 12192000"/>
              <a:gd name="connsiteY638" fmla="*/ 1511012 h 2079487"/>
              <a:gd name="connsiteX639" fmla="*/ 1794164 w 12192000"/>
              <a:gd name="connsiteY639" fmla="*/ 1514768 h 2079487"/>
              <a:gd name="connsiteX640" fmla="*/ 1780728 w 12192000"/>
              <a:gd name="connsiteY640" fmla="*/ 1518561 h 2079487"/>
              <a:gd name="connsiteX641" fmla="*/ 1767424 w 12192000"/>
              <a:gd name="connsiteY641" fmla="*/ 1522390 h 2079487"/>
              <a:gd name="connsiteX642" fmla="*/ 1754252 w 12192000"/>
              <a:gd name="connsiteY642" fmla="*/ 1526253 h 2079487"/>
              <a:gd name="connsiteX643" fmla="*/ 1741210 w 12192000"/>
              <a:gd name="connsiteY643" fmla="*/ 1530151 h 2079487"/>
              <a:gd name="connsiteX644" fmla="*/ 1728291 w 12192000"/>
              <a:gd name="connsiteY644" fmla="*/ 1534081 h 2079487"/>
              <a:gd name="connsiteX645" fmla="*/ 1715497 w 12192000"/>
              <a:gd name="connsiteY645" fmla="*/ 1538044 h 2079487"/>
              <a:gd name="connsiteX646" fmla="*/ 1702821 w 12192000"/>
              <a:gd name="connsiteY646" fmla="*/ 1542038 h 2079487"/>
              <a:gd name="connsiteX647" fmla="*/ 1690263 w 12192000"/>
              <a:gd name="connsiteY647" fmla="*/ 1546062 h 2079487"/>
              <a:gd name="connsiteX648" fmla="*/ 1677818 w 12192000"/>
              <a:gd name="connsiteY648" fmla="*/ 1550116 h 2079487"/>
              <a:gd name="connsiteX649" fmla="*/ 1665484 w 12192000"/>
              <a:gd name="connsiteY649" fmla="*/ 1554198 h 2079487"/>
              <a:gd name="connsiteX650" fmla="*/ 1653258 w 12192000"/>
              <a:gd name="connsiteY650" fmla="*/ 1558309 h 2079487"/>
              <a:gd name="connsiteX651" fmla="*/ 1641135 w 12192000"/>
              <a:gd name="connsiteY651" fmla="*/ 1562447 h 2079487"/>
              <a:gd name="connsiteX652" fmla="*/ 1629116 w 12192000"/>
              <a:gd name="connsiteY652" fmla="*/ 1566610 h 2079487"/>
              <a:gd name="connsiteX653" fmla="*/ 1617195 w 12192000"/>
              <a:gd name="connsiteY653" fmla="*/ 1570799 h 2079487"/>
              <a:gd name="connsiteX654" fmla="*/ 1605369 w 12192000"/>
              <a:gd name="connsiteY654" fmla="*/ 1575013 h 2079487"/>
              <a:gd name="connsiteX655" fmla="*/ 1593636 w 12192000"/>
              <a:gd name="connsiteY655" fmla="*/ 1579249 h 2079487"/>
              <a:gd name="connsiteX656" fmla="*/ 1581994 w 12192000"/>
              <a:gd name="connsiteY656" fmla="*/ 1583509 h 2079487"/>
              <a:gd name="connsiteX657" fmla="*/ 1570438 w 12192000"/>
              <a:gd name="connsiteY657" fmla="*/ 1587790 h 2079487"/>
              <a:gd name="connsiteX658" fmla="*/ 1558967 w 12192000"/>
              <a:gd name="connsiteY658" fmla="*/ 1592092 h 2079487"/>
              <a:gd name="connsiteX659" fmla="*/ 1547575 w 12192000"/>
              <a:gd name="connsiteY659" fmla="*/ 1596414 h 2079487"/>
              <a:gd name="connsiteX660" fmla="*/ 1536262 w 12192000"/>
              <a:gd name="connsiteY660" fmla="*/ 1600756 h 2079487"/>
              <a:gd name="connsiteX661" fmla="*/ 1525025 w 12192000"/>
              <a:gd name="connsiteY661" fmla="*/ 1605116 h 2079487"/>
              <a:gd name="connsiteX662" fmla="*/ 1513859 w 12192000"/>
              <a:gd name="connsiteY662" fmla="*/ 1609493 h 2079487"/>
              <a:gd name="connsiteX663" fmla="*/ 1502762 w 12192000"/>
              <a:gd name="connsiteY663" fmla="*/ 1613887 h 2079487"/>
              <a:gd name="connsiteX664" fmla="*/ 1491731 w 12192000"/>
              <a:gd name="connsiteY664" fmla="*/ 1618297 h 2079487"/>
              <a:gd name="connsiteX665" fmla="*/ 1480763 w 12192000"/>
              <a:gd name="connsiteY665" fmla="*/ 1622722 h 2079487"/>
              <a:gd name="connsiteX666" fmla="*/ 1469856 w 12192000"/>
              <a:gd name="connsiteY666" fmla="*/ 1627161 h 2079487"/>
              <a:gd name="connsiteX667" fmla="*/ 1459005 w 12192000"/>
              <a:gd name="connsiteY667" fmla="*/ 1631613 h 2079487"/>
              <a:gd name="connsiteX668" fmla="*/ 1448210 w 12192000"/>
              <a:gd name="connsiteY668" fmla="*/ 1636077 h 2079487"/>
              <a:gd name="connsiteX669" fmla="*/ 1437464 w 12192000"/>
              <a:gd name="connsiteY669" fmla="*/ 1640552 h 2079487"/>
              <a:gd name="connsiteX670" fmla="*/ 1426768 w 12192000"/>
              <a:gd name="connsiteY670" fmla="*/ 1645039 h 2079487"/>
              <a:gd name="connsiteX671" fmla="*/ 1416117 w 12192000"/>
              <a:gd name="connsiteY671" fmla="*/ 1649535 h 2079487"/>
              <a:gd name="connsiteX672" fmla="*/ 1405507 w 12192000"/>
              <a:gd name="connsiteY672" fmla="*/ 1654040 h 2079487"/>
              <a:gd name="connsiteX673" fmla="*/ 1394938 w 12192000"/>
              <a:gd name="connsiteY673" fmla="*/ 1658553 h 2079487"/>
              <a:gd name="connsiteX674" fmla="*/ 1384406 w 12192000"/>
              <a:gd name="connsiteY674" fmla="*/ 1663073 h 2079487"/>
              <a:gd name="connsiteX675" fmla="*/ 1373906 w 12192000"/>
              <a:gd name="connsiteY675" fmla="*/ 1667600 h 2079487"/>
              <a:gd name="connsiteX676" fmla="*/ 1363438 w 12192000"/>
              <a:gd name="connsiteY676" fmla="*/ 1672132 h 2079487"/>
              <a:gd name="connsiteX677" fmla="*/ 1352996 w 12192000"/>
              <a:gd name="connsiteY677" fmla="*/ 1676668 h 2079487"/>
              <a:gd name="connsiteX678" fmla="*/ 1342580 w 12192000"/>
              <a:gd name="connsiteY678" fmla="*/ 1681208 h 2079487"/>
              <a:gd name="connsiteX679" fmla="*/ 1332184 w 12192000"/>
              <a:gd name="connsiteY679" fmla="*/ 1685751 h 2079487"/>
              <a:gd name="connsiteX680" fmla="*/ 1321809 w 12192000"/>
              <a:gd name="connsiteY680" fmla="*/ 1690295 h 2079487"/>
              <a:gd name="connsiteX681" fmla="*/ 1311449 w 12192000"/>
              <a:gd name="connsiteY681" fmla="*/ 1694841 h 2079487"/>
              <a:gd name="connsiteX682" fmla="*/ 1301102 w 12192000"/>
              <a:gd name="connsiteY682" fmla="*/ 1699386 h 2079487"/>
              <a:gd name="connsiteX683" fmla="*/ 1290764 w 12192000"/>
              <a:gd name="connsiteY683" fmla="*/ 1703931 h 2079487"/>
              <a:gd name="connsiteX684" fmla="*/ 1280435 w 12192000"/>
              <a:gd name="connsiteY684" fmla="*/ 1708474 h 2079487"/>
              <a:gd name="connsiteX685" fmla="*/ 1270109 w 12192000"/>
              <a:gd name="connsiteY685" fmla="*/ 1713014 h 2079487"/>
              <a:gd name="connsiteX686" fmla="*/ 1259785 w 12192000"/>
              <a:gd name="connsiteY686" fmla="*/ 1717551 h 2079487"/>
              <a:gd name="connsiteX687" fmla="*/ 1249459 w 12192000"/>
              <a:gd name="connsiteY687" fmla="*/ 1722083 h 2079487"/>
              <a:gd name="connsiteX688" fmla="*/ 1239128 w 12192000"/>
              <a:gd name="connsiteY688" fmla="*/ 1726610 h 2079487"/>
              <a:gd name="connsiteX689" fmla="*/ 1228790 w 12192000"/>
              <a:gd name="connsiteY689" fmla="*/ 1731131 h 2079487"/>
              <a:gd name="connsiteX690" fmla="*/ 1218441 w 12192000"/>
              <a:gd name="connsiteY690" fmla="*/ 1735645 h 2079487"/>
              <a:gd name="connsiteX691" fmla="*/ 1208080 w 12192000"/>
              <a:gd name="connsiteY691" fmla="*/ 1740150 h 2079487"/>
              <a:gd name="connsiteX692" fmla="*/ 1197702 w 12192000"/>
              <a:gd name="connsiteY692" fmla="*/ 1744647 h 2079487"/>
              <a:gd name="connsiteX693" fmla="*/ 1187305 w 12192000"/>
              <a:gd name="connsiteY693" fmla="*/ 1749134 h 2079487"/>
              <a:gd name="connsiteX694" fmla="*/ 1176885 w 12192000"/>
              <a:gd name="connsiteY694" fmla="*/ 1753610 h 2079487"/>
              <a:gd name="connsiteX695" fmla="*/ 1166441 w 12192000"/>
              <a:gd name="connsiteY695" fmla="*/ 1758074 h 2079487"/>
              <a:gd name="connsiteX696" fmla="*/ 1155969 w 12192000"/>
              <a:gd name="connsiteY696" fmla="*/ 1762525 h 2079487"/>
              <a:gd name="connsiteX697" fmla="*/ 1145467 w 12192000"/>
              <a:gd name="connsiteY697" fmla="*/ 1766963 h 2079487"/>
              <a:gd name="connsiteX698" fmla="*/ 1134931 w 12192000"/>
              <a:gd name="connsiteY698" fmla="*/ 1771387 h 2079487"/>
              <a:gd name="connsiteX699" fmla="*/ 1124357 w 12192000"/>
              <a:gd name="connsiteY699" fmla="*/ 1775794 h 2079487"/>
              <a:gd name="connsiteX700" fmla="*/ 1113746 w 12192000"/>
              <a:gd name="connsiteY700" fmla="*/ 1780186 h 2079487"/>
              <a:gd name="connsiteX701" fmla="*/ 1103091 w 12192000"/>
              <a:gd name="connsiteY701" fmla="*/ 1784559 h 2079487"/>
              <a:gd name="connsiteX702" fmla="*/ 1092392 w 12192000"/>
              <a:gd name="connsiteY702" fmla="*/ 1788915 h 2079487"/>
              <a:gd name="connsiteX703" fmla="*/ 1081644 w 12192000"/>
              <a:gd name="connsiteY703" fmla="*/ 1793252 h 2079487"/>
              <a:gd name="connsiteX704" fmla="*/ 1070845 w 12192000"/>
              <a:gd name="connsiteY704" fmla="*/ 1797568 h 2079487"/>
              <a:gd name="connsiteX705" fmla="*/ 1059994 w 12192000"/>
              <a:gd name="connsiteY705" fmla="*/ 1801863 h 2079487"/>
              <a:gd name="connsiteX706" fmla="*/ 1049085 w 12192000"/>
              <a:gd name="connsiteY706" fmla="*/ 1806136 h 2079487"/>
              <a:gd name="connsiteX707" fmla="*/ 1038117 w 12192000"/>
              <a:gd name="connsiteY707" fmla="*/ 1810386 h 2079487"/>
              <a:gd name="connsiteX708" fmla="*/ 1027086 w 12192000"/>
              <a:gd name="connsiteY708" fmla="*/ 1814613 h 2079487"/>
              <a:gd name="connsiteX709" fmla="*/ 1015990 w 12192000"/>
              <a:gd name="connsiteY709" fmla="*/ 1818814 h 2079487"/>
              <a:gd name="connsiteX710" fmla="*/ 1004827 w 12192000"/>
              <a:gd name="connsiteY710" fmla="*/ 1822990 h 2079487"/>
              <a:gd name="connsiteX711" fmla="*/ 993591 w 12192000"/>
              <a:gd name="connsiteY711" fmla="*/ 1827138 h 2079487"/>
              <a:gd name="connsiteX712" fmla="*/ 982282 w 12192000"/>
              <a:gd name="connsiteY712" fmla="*/ 1831259 h 2079487"/>
              <a:gd name="connsiteX713" fmla="*/ 970897 w 12192000"/>
              <a:gd name="connsiteY713" fmla="*/ 1835351 h 2079487"/>
              <a:gd name="connsiteX714" fmla="*/ 959432 w 12192000"/>
              <a:gd name="connsiteY714" fmla="*/ 1839413 h 2079487"/>
              <a:gd name="connsiteX715" fmla="*/ 947884 w 12192000"/>
              <a:gd name="connsiteY715" fmla="*/ 1843445 h 2079487"/>
              <a:gd name="connsiteX716" fmla="*/ 936253 w 12192000"/>
              <a:gd name="connsiteY716" fmla="*/ 1847446 h 2079487"/>
              <a:gd name="connsiteX717" fmla="*/ 924531 w 12192000"/>
              <a:gd name="connsiteY717" fmla="*/ 1851414 h 2079487"/>
              <a:gd name="connsiteX718" fmla="*/ 912720 w 12192000"/>
              <a:gd name="connsiteY718" fmla="*/ 1855348 h 2079487"/>
              <a:gd name="connsiteX719" fmla="*/ 900814 w 12192000"/>
              <a:gd name="connsiteY719" fmla="*/ 1859248 h 2079487"/>
              <a:gd name="connsiteX720" fmla="*/ 888812 w 12192000"/>
              <a:gd name="connsiteY720" fmla="*/ 1863112 h 2079487"/>
              <a:gd name="connsiteX721" fmla="*/ 876711 w 12192000"/>
              <a:gd name="connsiteY721" fmla="*/ 1866941 h 2079487"/>
              <a:gd name="connsiteX722" fmla="*/ 864507 w 12192000"/>
              <a:gd name="connsiteY722" fmla="*/ 1870732 h 2079487"/>
              <a:gd name="connsiteX723" fmla="*/ 852199 w 12192000"/>
              <a:gd name="connsiteY723" fmla="*/ 1874485 h 2079487"/>
              <a:gd name="connsiteX724" fmla="*/ 839781 w 12192000"/>
              <a:gd name="connsiteY724" fmla="*/ 1878199 h 2079487"/>
              <a:gd name="connsiteX725" fmla="*/ 827253 w 12192000"/>
              <a:gd name="connsiteY725" fmla="*/ 1881873 h 2079487"/>
              <a:gd name="connsiteX726" fmla="*/ 814570 w 12192000"/>
              <a:gd name="connsiteY726" fmla="*/ 1885518 h 2079487"/>
              <a:gd name="connsiteX727" fmla="*/ 789239 w 12192000"/>
              <a:gd name="connsiteY727" fmla="*/ 1892671 h 2079487"/>
              <a:gd name="connsiteX728" fmla="*/ 776527 w 12192000"/>
              <a:gd name="connsiteY728" fmla="*/ 1896224 h 2079487"/>
              <a:gd name="connsiteX729" fmla="*/ 763787 w 12192000"/>
              <a:gd name="connsiteY729" fmla="*/ 1899761 h 2079487"/>
              <a:gd name="connsiteX730" fmla="*/ 751022 w 12192000"/>
              <a:gd name="connsiteY730" fmla="*/ 1903280 h 2079487"/>
              <a:gd name="connsiteX731" fmla="*/ 738230 w 12192000"/>
              <a:gd name="connsiteY731" fmla="*/ 1906782 h 2079487"/>
              <a:gd name="connsiteX732" fmla="*/ 725413 w 12192000"/>
              <a:gd name="connsiteY732" fmla="*/ 1910268 h 2079487"/>
              <a:gd name="connsiteX733" fmla="*/ 712570 w 12192000"/>
              <a:gd name="connsiteY733" fmla="*/ 1913738 h 2079487"/>
              <a:gd name="connsiteX734" fmla="*/ 699703 w 12192000"/>
              <a:gd name="connsiteY734" fmla="*/ 1917192 h 2079487"/>
              <a:gd name="connsiteX735" fmla="*/ 686810 w 12192000"/>
              <a:gd name="connsiteY735" fmla="*/ 1920630 h 2079487"/>
              <a:gd name="connsiteX736" fmla="*/ 673891 w 12192000"/>
              <a:gd name="connsiteY736" fmla="*/ 1924051 h 2079487"/>
              <a:gd name="connsiteX737" fmla="*/ 660951 w 12192000"/>
              <a:gd name="connsiteY737" fmla="*/ 1927458 h 2079487"/>
              <a:gd name="connsiteX738" fmla="*/ 647984 w 12192000"/>
              <a:gd name="connsiteY738" fmla="*/ 1930849 h 2079487"/>
              <a:gd name="connsiteX739" fmla="*/ 634994 w 12192000"/>
              <a:gd name="connsiteY739" fmla="*/ 1934225 h 2079487"/>
              <a:gd name="connsiteX740" fmla="*/ 621981 w 12192000"/>
              <a:gd name="connsiteY740" fmla="*/ 1937585 h 2079487"/>
              <a:gd name="connsiteX741" fmla="*/ 608945 w 12192000"/>
              <a:gd name="connsiteY741" fmla="*/ 1940932 h 2079487"/>
              <a:gd name="connsiteX742" fmla="*/ 595884 w 12192000"/>
              <a:gd name="connsiteY742" fmla="*/ 1944263 h 2079487"/>
              <a:gd name="connsiteX743" fmla="*/ 582802 w 12192000"/>
              <a:gd name="connsiteY743" fmla="*/ 1947579 h 2079487"/>
              <a:gd name="connsiteX744" fmla="*/ 569697 w 12192000"/>
              <a:gd name="connsiteY744" fmla="*/ 1950881 h 2079487"/>
              <a:gd name="connsiteX745" fmla="*/ 556570 w 12192000"/>
              <a:gd name="connsiteY745" fmla="*/ 1954170 h 2079487"/>
              <a:gd name="connsiteX746" fmla="*/ 543421 w 12192000"/>
              <a:gd name="connsiteY746" fmla="*/ 1957444 h 2079487"/>
              <a:gd name="connsiteX747" fmla="*/ 530250 w 12192000"/>
              <a:gd name="connsiteY747" fmla="*/ 1960704 h 2079487"/>
              <a:gd name="connsiteX748" fmla="*/ 517059 w 12192000"/>
              <a:gd name="connsiteY748" fmla="*/ 1963951 h 2079487"/>
              <a:gd name="connsiteX749" fmla="*/ 503845 w 12192000"/>
              <a:gd name="connsiteY749" fmla="*/ 1967184 h 2079487"/>
              <a:gd name="connsiteX750" fmla="*/ 490612 w 12192000"/>
              <a:gd name="connsiteY750" fmla="*/ 1970404 h 2079487"/>
              <a:gd name="connsiteX751" fmla="*/ 477357 w 12192000"/>
              <a:gd name="connsiteY751" fmla="*/ 1973610 h 2079487"/>
              <a:gd name="connsiteX752" fmla="*/ 464082 w 12192000"/>
              <a:gd name="connsiteY752" fmla="*/ 1976804 h 2079487"/>
              <a:gd name="connsiteX753" fmla="*/ 450788 w 12192000"/>
              <a:gd name="connsiteY753" fmla="*/ 1979985 h 2079487"/>
              <a:gd name="connsiteX754" fmla="*/ 437474 w 12192000"/>
              <a:gd name="connsiteY754" fmla="*/ 1983154 h 2079487"/>
              <a:gd name="connsiteX755" fmla="*/ 424139 w 12192000"/>
              <a:gd name="connsiteY755" fmla="*/ 1986309 h 2079487"/>
              <a:gd name="connsiteX756" fmla="*/ 410788 w 12192000"/>
              <a:gd name="connsiteY756" fmla="*/ 1989453 h 2079487"/>
              <a:gd name="connsiteX757" fmla="*/ 397415 w 12192000"/>
              <a:gd name="connsiteY757" fmla="*/ 1992584 h 2079487"/>
              <a:gd name="connsiteX758" fmla="*/ 384026 w 12192000"/>
              <a:gd name="connsiteY758" fmla="*/ 1995704 h 2079487"/>
              <a:gd name="connsiteX759" fmla="*/ 370616 w 12192000"/>
              <a:gd name="connsiteY759" fmla="*/ 1998812 h 2079487"/>
              <a:gd name="connsiteX760" fmla="*/ 357190 w 12192000"/>
              <a:gd name="connsiteY760" fmla="*/ 2001909 h 2079487"/>
              <a:gd name="connsiteX761" fmla="*/ 343745 w 12192000"/>
              <a:gd name="connsiteY761" fmla="*/ 2004994 h 2079487"/>
              <a:gd name="connsiteX762" fmla="*/ 330284 w 12192000"/>
              <a:gd name="connsiteY762" fmla="*/ 2008068 h 2079487"/>
              <a:gd name="connsiteX763" fmla="*/ 316804 w 12192000"/>
              <a:gd name="connsiteY763" fmla="*/ 2011131 h 2079487"/>
              <a:gd name="connsiteX764" fmla="*/ 303309 w 12192000"/>
              <a:gd name="connsiteY764" fmla="*/ 2014183 h 2079487"/>
              <a:gd name="connsiteX765" fmla="*/ 289796 w 12192000"/>
              <a:gd name="connsiteY765" fmla="*/ 2017224 h 2079487"/>
              <a:gd name="connsiteX766" fmla="*/ 276267 w 12192000"/>
              <a:gd name="connsiteY766" fmla="*/ 2020255 h 2079487"/>
              <a:gd name="connsiteX767" fmla="*/ 262722 w 12192000"/>
              <a:gd name="connsiteY767" fmla="*/ 2023276 h 2079487"/>
              <a:gd name="connsiteX768" fmla="*/ 249160 w 12192000"/>
              <a:gd name="connsiteY768" fmla="*/ 2026286 h 2079487"/>
              <a:gd name="connsiteX769" fmla="*/ 235584 w 12192000"/>
              <a:gd name="connsiteY769" fmla="*/ 2029286 h 2079487"/>
              <a:gd name="connsiteX770" fmla="*/ 221992 w 12192000"/>
              <a:gd name="connsiteY770" fmla="*/ 2032277 h 2079487"/>
              <a:gd name="connsiteX771" fmla="*/ 208385 w 12192000"/>
              <a:gd name="connsiteY771" fmla="*/ 2035257 h 2079487"/>
              <a:gd name="connsiteX772" fmla="*/ 194764 w 12192000"/>
              <a:gd name="connsiteY772" fmla="*/ 2038229 h 2079487"/>
              <a:gd name="connsiteX773" fmla="*/ 181128 w 12192000"/>
              <a:gd name="connsiteY773" fmla="*/ 2041191 h 2079487"/>
              <a:gd name="connsiteX774" fmla="*/ 167477 w 12192000"/>
              <a:gd name="connsiteY774" fmla="*/ 2044145 h 2079487"/>
              <a:gd name="connsiteX775" fmla="*/ 153814 w 12192000"/>
              <a:gd name="connsiteY775" fmla="*/ 2047089 h 2079487"/>
              <a:gd name="connsiteX776" fmla="*/ 140136 w 12192000"/>
              <a:gd name="connsiteY776" fmla="*/ 2050025 h 2079487"/>
              <a:gd name="connsiteX777" fmla="*/ 126445 w 12192000"/>
              <a:gd name="connsiteY777" fmla="*/ 2052952 h 2079487"/>
              <a:gd name="connsiteX778" fmla="*/ 112740 w 12192000"/>
              <a:gd name="connsiteY778" fmla="*/ 2055870 h 2079487"/>
              <a:gd name="connsiteX779" fmla="*/ 99023 w 12192000"/>
              <a:gd name="connsiteY779" fmla="*/ 2058780 h 2079487"/>
              <a:gd name="connsiteX780" fmla="*/ 85294 w 12192000"/>
              <a:gd name="connsiteY780" fmla="*/ 2061682 h 2079487"/>
              <a:gd name="connsiteX781" fmla="*/ 71553 w 12192000"/>
              <a:gd name="connsiteY781" fmla="*/ 2064577 h 2079487"/>
              <a:gd name="connsiteX782" fmla="*/ 57799 w 12192000"/>
              <a:gd name="connsiteY782" fmla="*/ 2067464 h 2079487"/>
              <a:gd name="connsiteX783" fmla="*/ 44034 w 12192000"/>
              <a:gd name="connsiteY783" fmla="*/ 2070343 h 2079487"/>
              <a:gd name="connsiteX784" fmla="*/ 30257 w 12192000"/>
              <a:gd name="connsiteY784" fmla="*/ 2073214 h 2079487"/>
              <a:gd name="connsiteX785" fmla="*/ 16470 w 12192000"/>
              <a:gd name="connsiteY785" fmla="*/ 2076079 h 2079487"/>
              <a:gd name="connsiteX786" fmla="*/ 2670 w 12192000"/>
              <a:gd name="connsiteY786" fmla="*/ 2078936 h 2079487"/>
              <a:gd name="connsiteX787" fmla="*/ 0 w 12192000"/>
              <a:gd name="connsiteY787" fmla="*/ 2079487 h 2079487"/>
              <a:gd name="connsiteX788" fmla="*/ 0 w 12192000"/>
              <a:gd name="connsiteY788" fmla="*/ 2047066 h 2079487"/>
              <a:gd name="connsiteX789" fmla="*/ 10011 w 12192000"/>
              <a:gd name="connsiteY789" fmla="*/ 2044993 h 2079487"/>
              <a:gd name="connsiteX790" fmla="*/ 23778 w 12192000"/>
              <a:gd name="connsiteY790" fmla="*/ 2042133 h 2079487"/>
              <a:gd name="connsiteX791" fmla="*/ 37534 w 12192000"/>
              <a:gd name="connsiteY791" fmla="*/ 2039266 h 2079487"/>
              <a:gd name="connsiteX792" fmla="*/ 51277 w 12192000"/>
              <a:gd name="connsiteY792" fmla="*/ 2036391 h 2079487"/>
              <a:gd name="connsiteX793" fmla="*/ 65009 w 12192000"/>
              <a:gd name="connsiteY793" fmla="*/ 2033509 h 2079487"/>
              <a:gd name="connsiteX794" fmla="*/ 78728 w 12192000"/>
              <a:gd name="connsiteY794" fmla="*/ 2030619 h 2079487"/>
              <a:gd name="connsiteX795" fmla="*/ 92434 w 12192000"/>
              <a:gd name="connsiteY795" fmla="*/ 2027722 h 2079487"/>
              <a:gd name="connsiteX796" fmla="*/ 106127 w 12192000"/>
              <a:gd name="connsiteY796" fmla="*/ 2024817 h 2079487"/>
              <a:gd name="connsiteX797" fmla="*/ 119807 w 12192000"/>
              <a:gd name="connsiteY797" fmla="*/ 2021904 h 2079487"/>
              <a:gd name="connsiteX798" fmla="*/ 133473 w 12192000"/>
              <a:gd name="connsiteY798" fmla="*/ 2018982 h 2079487"/>
              <a:gd name="connsiteX799" fmla="*/ 147125 w 12192000"/>
              <a:gd name="connsiteY799" fmla="*/ 2016052 h 2079487"/>
              <a:gd name="connsiteX800" fmla="*/ 160764 w 12192000"/>
              <a:gd name="connsiteY800" fmla="*/ 2013113 h 2079487"/>
              <a:gd name="connsiteX801" fmla="*/ 174387 w 12192000"/>
              <a:gd name="connsiteY801" fmla="*/ 2010165 h 2079487"/>
              <a:gd name="connsiteX802" fmla="*/ 187996 w 12192000"/>
              <a:gd name="connsiteY802" fmla="*/ 2007209 h 2079487"/>
              <a:gd name="connsiteX803" fmla="*/ 201591 w 12192000"/>
              <a:gd name="connsiteY803" fmla="*/ 2004243 h 2079487"/>
              <a:gd name="connsiteX804" fmla="*/ 215169 w 12192000"/>
              <a:gd name="connsiteY804" fmla="*/ 2001269 h 2079487"/>
              <a:gd name="connsiteX805" fmla="*/ 228733 w 12192000"/>
              <a:gd name="connsiteY805" fmla="*/ 1998284 h 2079487"/>
              <a:gd name="connsiteX806" fmla="*/ 242280 w 12192000"/>
              <a:gd name="connsiteY806" fmla="*/ 1995290 h 2079487"/>
              <a:gd name="connsiteX807" fmla="*/ 255811 w 12192000"/>
              <a:gd name="connsiteY807" fmla="*/ 1992287 h 2079487"/>
              <a:gd name="connsiteX808" fmla="*/ 269326 w 12192000"/>
              <a:gd name="connsiteY808" fmla="*/ 1989273 h 2079487"/>
              <a:gd name="connsiteX809" fmla="*/ 282824 w 12192000"/>
              <a:gd name="connsiteY809" fmla="*/ 1986249 h 2079487"/>
              <a:gd name="connsiteX810" fmla="*/ 296305 w 12192000"/>
              <a:gd name="connsiteY810" fmla="*/ 1983215 h 2079487"/>
              <a:gd name="connsiteX811" fmla="*/ 309769 w 12192000"/>
              <a:gd name="connsiteY811" fmla="*/ 1980170 h 2079487"/>
              <a:gd name="connsiteX812" fmla="*/ 323215 w 12192000"/>
              <a:gd name="connsiteY812" fmla="*/ 1977114 h 2079487"/>
              <a:gd name="connsiteX813" fmla="*/ 336645 w 12192000"/>
              <a:gd name="connsiteY813" fmla="*/ 1974048 h 2079487"/>
              <a:gd name="connsiteX814" fmla="*/ 350055 w 12192000"/>
              <a:gd name="connsiteY814" fmla="*/ 1970971 h 2079487"/>
              <a:gd name="connsiteX815" fmla="*/ 363448 w 12192000"/>
              <a:gd name="connsiteY815" fmla="*/ 1967882 h 2079487"/>
              <a:gd name="connsiteX816" fmla="*/ 376820 w 12192000"/>
              <a:gd name="connsiteY816" fmla="*/ 1964783 h 2079487"/>
              <a:gd name="connsiteX817" fmla="*/ 390176 w 12192000"/>
              <a:gd name="connsiteY817" fmla="*/ 1961671 h 2079487"/>
              <a:gd name="connsiteX818" fmla="*/ 403511 w 12192000"/>
              <a:gd name="connsiteY818" fmla="*/ 1958548 h 2079487"/>
              <a:gd name="connsiteX819" fmla="*/ 416828 w 12192000"/>
              <a:gd name="connsiteY819" fmla="*/ 1955413 h 2079487"/>
              <a:gd name="connsiteX820" fmla="*/ 430123 w 12192000"/>
              <a:gd name="connsiteY820" fmla="*/ 1952266 h 2079487"/>
              <a:gd name="connsiteX821" fmla="*/ 443400 w 12192000"/>
              <a:gd name="connsiteY821" fmla="*/ 1949107 h 2079487"/>
              <a:gd name="connsiteX822" fmla="*/ 456656 w 12192000"/>
              <a:gd name="connsiteY822" fmla="*/ 1945935 h 2079487"/>
              <a:gd name="connsiteX823" fmla="*/ 469891 w 12192000"/>
              <a:gd name="connsiteY823" fmla="*/ 1942751 h 2079487"/>
              <a:gd name="connsiteX824" fmla="*/ 483106 w 12192000"/>
              <a:gd name="connsiteY824" fmla="*/ 1939554 h 2079487"/>
              <a:gd name="connsiteX825" fmla="*/ 496299 w 12192000"/>
              <a:gd name="connsiteY825" fmla="*/ 1936343 h 2079487"/>
              <a:gd name="connsiteX826" fmla="*/ 509470 w 12192000"/>
              <a:gd name="connsiteY826" fmla="*/ 1933121 h 2079487"/>
              <a:gd name="connsiteX827" fmla="*/ 522622 w 12192000"/>
              <a:gd name="connsiteY827" fmla="*/ 1929884 h 2079487"/>
              <a:gd name="connsiteX828" fmla="*/ 535749 w 12192000"/>
              <a:gd name="connsiteY828" fmla="*/ 1926635 h 2079487"/>
              <a:gd name="connsiteX829" fmla="*/ 548856 w 12192000"/>
              <a:gd name="connsiteY829" fmla="*/ 1923371 h 2079487"/>
              <a:gd name="connsiteX830" fmla="*/ 561939 w 12192000"/>
              <a:gd name="connsiteY830" fmla="*/ 1920094 h 2079487"/>
              <a:gd name="connsiteX831" fmla="*/ 574999 w 12192000"/>
              <a:gd name="connsiteY831" fmla="*/ 1916803 h 2079487"/>
              <a:gd name="connsiteX832" fmla="*/ 588038 w 12192000"/>
              <a:gd name="connsiteY832" fmla="*/ 1913498 h 2079487"/>
              <a:gd name="connsiteX833" fmla="*/ 601051 w 12192000"/>
              <a:gd name="connsiteY833" fmla="*/ 1910179 h 2079487"/>
              <a:gd name="connsiteX834" fmla="*/ 614042 w 12192000"/>
              <a:gd name="connsiteY834" fmla="*/ 1906844 h 2079487"/>
              <a:gd name="connsiteX835" fmla="*/ 627008 w 12192000"/>
              <a:gd name="connsiteY835" fmla="*/ 1903496 h 2079487"/>
              <a:gd name="connsiteX836" fmla="*/ 639951 w 12192000"/>
              <a:gd name="connsiteY836" fmla="*/ 1900132 h 2079487"/>
              <a:gd name="connsiteX837" fmla="*/ 652868 w 12192000"/>
              <a:gd name="connsiteY837" fmla="*/ 1896754 h 2079487"/>
              <a:gd name="connsiteX838" fmla="*/ 665763 w 12192000"/>
              <a:gd name="connsiteY838" fmla="*/ 1893359 h 2079487"/>
              <a:gd name="connsiteX839" fmla="*/ 678629 w 12192000"/>
              <a:gd name="connsiteY839" fmla="*/ 1889952 h 2079487"/>
              <a:gd name="connsiteX840" fmla="*/ 691472 w 12192000"/>
              <a:gd name="connsiteY840" fmla="*/ 1886527 h 2079487"/>
              <a:gd name="connsiteX841" fmla="*/ 704289 w 12192000"/>
              <a:gd name="connsiteY841" fmla="*/ 1883087 h 2079487"/>
              <a:gd name="connsiteX842" fmla="*/ 717080 w 12192000"/>
              <a:gd name="connsiteY842" fmla="*/ 1879631 h 2079487"/>
              <a:gd name="connsiteX843" fmla="*/ 729846 w 12192000"/>
              <a:gd name="connsiteY843" fmla="*/ 1876159 h 2079487"/>
              <a:gd name="connsiteX844" fmla="*/ 742583 w 12192000"/>
              <a:gd name="connsiteY844" fmla="*/ 1872672 h 2079487"/>
              <a:gd name="connsiteX845" fmla="*/ 755295 w 12192000"/>
              <a:gd name="connsiteY845" fmla="*/ 1869167 h 2079487"/>
              <a:gd name="connsiteX846" fmla="*/ 767980 w 12192000"/>
              <a:gd name="connsiteY846" fmla="*/ 1865646 h 2079487"/>
              <a:gd name="connsiteX847" fmla="*/ 780637 w 12192000"/>
              <a:gd name="connsiteY847" fmla="*/ 1862109 h 2079487"/>
              <a:gd name="connsiteX848" fmla="*/ 805884 w 12192000"/>
              <a:gd name="connsiteY848" fmla="*/ 1854978 h 2079487"/>
              <a:gd name="connsiteX849" fmla="*/ 818319 w 12192000"/>
              <a:gd name="connsiteY849" fmla="*/ 1851406 h 2079487"/>
              <a:gd name="connsiteX850" fmla="*/ 830684 w 12192000"/>
              <a:gd name="connsiteY850" fmla="*/ 1847780 h 2079487"/>
              <a:gd name="connsiteX851" fmla="*/ 842938 w 12192000"/>
              <a:gd name="connsiteY851" fmla="*/ 1844116 h 2079487"/>
              <a:gd name="connsiteX852" fmla="*/ 855088 w 12192000"/>
              <a:gd name="connsiteY852" fmla="*/ 1840411 h 2079487"/>
              <a:gd name="connsiteX853" fmla="*/ 867135 w 12192000"/>
              <a:gd name="connsiteY853" fmla="*/ 1836669 h 2079487"/>
              <a:gd name="connsiteX854" fmla="*/ 879082 w 12192000"/>
              <a:gd name="connsiteY854" fmla="*/ 1832890 h 2079487"/>
              <a:gd name="connsiteX855" fmla="*/ 890931 w 12192000"/>
              <a:gd name="connsiteY855" fmla="*/ 1829075 h 2079487"/>
              <a:gd name="connsiteX856" fmla="*/ 902686 w 12192000"/>
              <a:gd name="connsiteY856" fmla="*/ 1825225 h 2079487"/>
              <a:gd name="connsiteX857" fmla="*/ 914351 w 12192000"/>
              <a:gd name="connsiteY857" fmla="*/ 1821340 h 2079487"/>
              <a:gd name="connsiteX858" fmla="*/ 925927 w 12192000"/>
              <a:gd name="connsiteY858" fmla="*/ 1817422 h 2079487"/>
              <a:gd name="connsiteX859" fmla="*/ 937419 w 12192000"/>
              <a:gd name="connsiteY859" fmla="*/ 1813469 h 2079487"/>
              <a:gd name="connsiteX860" fmla="*/ 948829 w 12192000"/>
              <a:gd name="connsiteY860" fmla="*/ 1809486 h 2079487"/>
              <a:gd name="connsiteX861" fmla="*/ 960158 w 12192000"/>
              <a:gd name="connsiteY861" fmla="*/ 1805472 h 2079487"/>
              <a:gd name="connsiteX862" fmla="*/ 971413 w 12192000"/>
              <a:gd name="connsiteY862" fmla="*/ 1801427 h 2079487"/>
              <a:gd name="connsiteX863" fmla="*/ 982594 w 12192000"/>
              <a:gd name="connsiteY863" fmla="*/ 1797354 h 2079487"/>
              <a:gd name="connsiteX864" fmla="*/ 993703 w 12192000"/>
              <a:gd name="connsiteY864" fmla="*/ 1793252 h 2079487"/>
              <a:gd name="connsiteX865" fmla="*/ 1004748 w 12192000"/>
              <a:gd name="connsiteY865" fmla="*/ 1789120 h 2079487"/>
              <a:gd name="connsiteX866" fmla="*/ 1015727 w 12192000"/>
              <a:gd name="connsiteY866" fmla="*/ 1784964 h 2079487"/>
              <a:gd name="connsiteX867" fmla="*/ 1026644 w 12192000"/>
              <a:gd name="connsiteY867" fmla="*/ 1780782 h 2079487"/>
              <a:gd name="connsiteX868" fmla="*/ 1037505 w 12192000"/>
              <a:gd name="connsiteY868" fmla="*/ 1776573 h 2079487"/>
              <a:gd name="connsiteX869" fmla="*/ 1048309 w 12192000"/>
              <a:gd name="connsiteY869" fmla="*/ 1772341 h 2079487"/>
              <a:gd name="connsiteX870" fmla="*/ 1059062 w 12192000"/>
              <a:gd name="connsiteY870" fmla="*/ 1768085 h 2079487"/>
              <a:gd name="connsiteX871" fmla="*/ 1069764 w 12192000"/>
              <a:gd name="connsiteY871" fmla="*/ 1763808 h 2079487"/>
              <a:gd name="connsiteX872" fmla="*/ 1080420 w 12192000"/>
              <a:gd name="connsiteY872" fmla="*/ 1759509 h 2079487"/>
              <a:gd name="connsiteX873" fmla="*/ 1091033 w 12192000"/>
              <a:gd name="connsiteY873" fmla="*/ 1755188 h 2079487"/>
              <a:gd name="connsiteX874" fmla="*/ 1101606 w 12192000"/>
              <a:gd name="connsiteY874" fmla="*/ 1750848 h 2079487"/>
              <a:gd name="connsiteX875" fmla="*/ 1112141 w 12192000"/>
              <a:gd name="connsiteY875" fmla="*/ 1746489 h 2079487"/>
              <a:gd name="connsiteX876" fmla="*/ 1122640 w 12192000"/>
              <a:gd name="connsiteY876" fmla="*/ 1742112 h 2079487"/>
              <a:gd name="connsiteX877" fmla="*/ 1133109 w 12192000"/>
              <a:gd name="connsiteY877" fmla="*/ 1737717 h 2079487"/>
              <a:gd name="connsiteX878" fmla="*/ 1143548 w 12192000"/>
              <a:gd name="connsiteY878" fmla="*/ 1733306 h 2079487"/>
              <a:gd name="connsiteX879" fmla="*/ 1153962 w 12192000"/>
              <a:gd name="connsiteY879" fmla="*/ 1728879 h 2079487"/>
              <a:gd name="connsiteX880" fmla="*/ 1164354 w 12192000"/>
              <a:gd name="connsiteY880" fmla="*/ 1724437 h 2079487"/>
              <a:gd name="connsiteX881" fmla="*/ 1174724 w 12192000"/>
              <a:gd name="connsiteY881" fmla="*/ 1719983 h 2079487"/>
              <a:gd name="connsiteX882" fmla="*/ 1185079 w 12192000"/>
              <a:gd name="connsiteY882" fmla="*/ 1715514 h 2079487"/>
              <a:gd name="connsiteX883" fmla="*/ 1195419 w 12192000"/>
              <a:gd name="connsiteY883" fmla="*/ 1711034 h 2079487"/>
              <a:gd name="connsiteX884" fmla="*/ 1205748 w 12192000"/>
              <a:gd name="connsiteY884" fmla="*/ 1706543 h 2079487"/>
              <a:gd name="connsiteX885" fmla="*/ 1216069 w 12192000"/>
              <a:gd name="connsiteY885" fmla="*/ 1702041 h 2079487"/>
              <a:gd name="connsiteX886" fmla="*/ 1226385 w 12192000"/>
              <a:gd name="connsiteY886" fmla="*/ 1697530 h 2079487"/>
              <a:gd name="connsiteX887" fmla="*/ 1236698 w 12192000"/>
              <a:gd name="connsiteY887" fmla="*/ 1693011 h 2079487"/>
              <a:gd name="connsiteX888" fmla="*/ 1247012 w 12192000"/>
              <a:gd name="connsiteY888" fmla="*/ 1688484 h 2079487"/>
              <a:gd name="connsiteX889" fmla="*/ 1257330 w 12192000"/>
              <a:gd name="connsiteY889" fmla="*/ 1683949 h 2079487"/>
              <a:gd name="connsiteX890" fmla="*/ 1267653 w 12192000"/>
              <a:gd name="connsiteY890" fmla="*/ 1679410 h 2079487"/>
              <a:gd name="connsiteX891" fmla="*/ 1277987 w 12192000"/>
              <a:gd name="connsiteY891" fmla="*/ 1674865 h 2079487"/>
              <a:gd name="connsiteX892" fmla="*/ 1288332 w 12192000"/>
              <a:gd name="connsiteY892" fmla="*/ 1670318 h 2079487"/>
              <a:gd name="connsiteX893" fmla="*/ 1298692 w 12192000"/>
              <a:gd name="connsiteY893" fmla="*/ 1665766 h 2079487"/>
              <a:gd name="connsiteX894" fmla="*/ 1309071 w 12192000"/>
              <a:gd name="connsiteY894" fmla="*/ 1661212 h 2079487"/>
              <a:gd name="connsiteX895" fmla="*/ 1319471 w 12192000"/>
              <a:gd name="connsiteY895" fmla="*/ 1656657 h 2079487"/>
              <a:gd name="connsiteX896" fmla="*/ 1329894 w 12192000"/>
              <a:gd name="connsiteY896" fmla="*/ 1652102 h 2079487"/>
              <a:gd name="connsiteX897" fmla="*/ 1340344 w 12192000"/>
              <a:gd name="connsiteY897" fmla="*/ 1647548 h 2079487"/>
              <a:gd name="connsiteX898" fmla="*/ 1350824 w 12192000"/>
              <a:gd name="connsiteY898" fmla="*/ 1642995 h 2079487"/>
              <a:gd name="connsiteX899" fmla="*/ 1361337 w 12192000"/>
              <a:gd name="connsiteY899" fmla="*/ 1638444 h 2079487"/>
              <a:gd name="connsiteX900" fmla="*/ 1371884 w 12192000"/>
              <a:gd name="connsiteY900" fmla="*/ 1633897 h 2079487"/>
              <a:gd name="connsiteX901" fmla="*/ 1382470 w 12192000"/>
              <a:gd name="connsiteY901" fmla="*/ 1629353 h 2079487"/>
              <a:gd name="connsiteX902" fmla="*/ 1393098 w 12192000"/>
              <a:gd name="connsiteY902" fmla="*/ 1624816 h 2079487"/>
              <a:gd name="connsiteX903" fmla="*/ 1403769 w 12192000"/>
              <a:gd name="connsiteY903" fmla="*/ 1620285 h 2079487"/>
              <a:gd name="connsiteX904" fmla="*/ 1414487 w 12192000"/>
              <a:gd name="connsiteY904" fmla="*/ 1615760 h 2079487"/>
              <a:gd name="connsiteX905" fmla="*/ 1425256 w 12192000"/>
              <a:gd name="connsiteY905" fmla="*/ 1611243 h 2079487"/>
              <a:gd name="connsiteX906" fmla="*/ 1436077 w 12192000"/>
              <a:gd name="connsiteY906" fmla="*/ 1606737 h 2079487"/>
              <a:gd name="connsiteX907" fmla="*/ 1446954 w 12192000"/>
              <a:gd name="connsiteY907" fmla="*/ 1602238 h 2079487"/>
              <a:gd name="connsiteX908" fmla="*/ 1457888 w 12192000"/>
              <a:gd name="connsiteY908" fmla="*/ 1597752 h 2079487"/>
              <a:gd name="connsiteX909" fmla="*/ 1468885 w 12192000"/>
              <a:gd name="connsiteY909" fmla="*/ 1593277 h 2079487"/>
              <a:gd name="connsiteX910" fmla="*/ 1479945 w 12192000"/>
              <a:gd name="connsiteY910" fmla="*/ 1588816 h 2079487"/>
              <a:gd name="connsiteX911" fmla="*/ 1491073 w 12192000"/>
              <a:gd name="connsiteY911" fmla="*/ 1584367 h 2079487"/>
              <a:gd name="connsiteX912" fmla="*/ 1502271 w 12192000"/>
              <a:gd name="connsiteY912" fmla="*/ 1579934 h 2079487"/>
              <a:gd name="connsiteX913" fmla="*/ 1513541 w 12192000"/>
              <a:gd name="connsiteY913" fmla="*/ 1575515 h 2079487"/>
              <a:gd name="connsiteX914" fmla="*/ 1524888 w 12192000"/>
              <a:gd name="connsiteY914" fmla="*/ 1571113 h 2079487"/>
              <a:gd name="connsiteX915" fmla="*/ 1536312 w 12192000"/>
              <a:gd name="connsiteY915" fmla="*/ 1566729 h 2079487"/>
              <a:gd name="connsiteX916" fmla="*/ 1547818 w 12192000"/>
              <a:gd name="connsiteY916" fmla="*/ 1562364 h 2079487"/>
              <a:gd name="connsiteX917" fmla="*/ 1559408 w 12192000"/>
              <a:gd name="connsiteY917" fmla="*/ 1558017 h 2079487"/>
              <a:gd name="connsiteX918" fmla="*/ 1571086 w 12192000"/>
              <a:gd name="connsiteY918" fmla="*/ 1553691 h 2079487"/>
              <a:gd name="connsiteX919" fmla="*/ 1582854 w 12192000"/>
              <a:gd name="connsiteY919" fmla="*/ 1549386 h 2079487"/>
              <a:gd name="connsiteX920" fmla="*/ 1594714 w 12192000"/>
              <a:gd name="connsiteY920" fmla="*/ 1545104 h 2079487"/>
              <a:gd name="connsiteX921" fmla="*/ 1606669 w 12192000"/>
              <a:gd name="connsiteY921" fmla="*/ 1540845 h 2079487"/>
              <a:gd name="connsiteX922" fmla="*/ 1618724 w 12192000"/>
              <a:gd name="connsiteY922" fmla="*/ 1536609 h 2079487"/>
              <a:gd name="connsiteX923" fmla="*/ 1630880 w 12192000"/>
              <a:gd name="connsiteY923" fmla="*/ 1532398 h 2079487"/>
              <a:gd name="connsiteX924" fmla="*/ 1643140 w 12192000"/>
              <a:gd name="connsiteY924" fmla="*/ 1528215 h 2079487"/>
              <a:gd name="connsiteX925" fmla="*/ 1655507 w 12192000"/>
              <a:gd name="connsiteY925" fmla="*/ 1524057 h 2079487"/>
              <a:gd name="connsiteX926" fmla="*/ 1667984 w 12192000"/>
              <a:gd name="connsiteY926" fmla="*/ 1519927 h 2079487"/>
              <a:gd name="connsiteX927" fmla="*/ 1680575 w 12192000"/>
              <a:gd name="connsiteY927" fmla="*/ 1515826 h 2079487"/>
              <a:gd name="connsiteX928" fmla="*/ 1693280 w 12192000"/>
              <a:gd name="connsiteY928" fmla="*/ 1511755 h 2079487"/>
              <a:gd name="connsiteX929" fmla="*/ 1706104 w 12192000"/>
              <a:gd name="connsiteY929" fmla="*/ 1507715 h 2079487"/>
              <a:gd name="connsiteX930" fmla="*/ 1719050 w 12192000"/>
              <a:gd name="connsiteY930" fmla="*/ 1503705 h 2079487"/>
              <a:gd name="connsiteX931" fmla="*/ 1732119 w 12192000"/>
              <a:gd name="connsiteY931" fmla="*/ 1499730 h 2079487"/>
              <a:gd name="connsiteX932" fmla="*/ 1745317 w 12192000"/>
              <a:gd name="connsiteY932" fmla="*/ 1495786 h 2079487"/>
              <a:gd name="connsiteX933" fmla="*/ 1758644 w 12192000"/>
              <a:gd name="connsiteY933" fmla="*/ 1491878 h 2079487"/>
              <a:gd name="connsiteX934" fmla="*/ 1772103 w 12192000"/>
              <a:gd name="connsiteY934" fmla="*/ 1488005 h 2079487"/>
              <a:gd name="connsiteX935" fmla="*/ 1785699 w 12192000"/>
              <a:gd name="connsiteY935" fmla="*/ 1484168 h 2079487"/>
              <a:gd name="connsiteX936" fmla="*/ 1799432 w 12192000"/>
              <a:gd name="connsiteY936" fmla="*/ 1480369 h 2079487"/>
              <a:gd name="connsiteX937" fmla="*/ 1813308 w 12192000"/>
              <a:gd name="connsiteY937" fmla="*/ 1476606 h 2079487"/>
              <a:gd name="connsiteX938" fmla="*/ 1827328 w 12192000"/>
              <a:gd name="connsiteY938" fmla="*/ 1472884 h 2079487"/>
              <a:gd name="connsiteX939" fmla="*/ 1841494 w 12192000"/>
              <a:gd name="connsiteY939" fmla="*/ 1469202 h 2079487"/>
              <a:gd name="connsiteX940" fmla="*/ 1855811 w 12192000"/>
              <a:gd name="connsiteY940" fmla="*/ 1465560 h 2079487"/>
              <a:gd name="connsiteX941" fmla="*/ 1870280 w 12192000"/>
              <a:gd name="connsiteY941" fmla="*/ 1461960 h 2079487"/>
              <a:gd name="connsiteX942" fmla="*/ 1884904 w 12192000"/>
              <a:gd name="connsiteY942" fmla="*/ 1458403 h 2079487"/>
              <a:gd name="connsiteX943" fmla="*/ 1899689 w 12192000"/>
              <a:gd name="connsiteY943" fmla="*/ 1454889 h 2079487"/>
              <a:gd name="connsiteX944" fmla="*/ 1914633 w 12192000"/>
              <a:gd name="connsiteY944" fmla="*/ 1451420 h 2079487"/>
              <a:gd name="connsiteX945" fmla="*/ 1929743 w 12192000"/>
              <a:gd name="connsiteY945" fmla="*/ 1447996 h 2079487"/>
              <a:gd name="connsiteX946" fmla="*/ 1945020 w 12192000"/>
              <a:gd name="connsiteY946" fmla="*/ 1444619 h 2079487"/>
              <a:gd name="connsiteX947" fmla="*/ 1976046 w 12192000"/>
              <a:gd name="connsiteY947" fmla="*/ 1438015 h 2079487"/>
              <a:gd name="connsiteX948" fmla="*/ 1991902 w 12192000"/>
              <a:gd name="connsiteY948" fmla="*/ 1434782 h 2079487"/>
              <a:gd name="connsiteX949" fmla="*/ 2007852 w 12192000"/>
              <a:gd name="connsiteY949" fmla="*/ 1431638 h 2079487"/>
              <a:gd name="connsiteX950" fmla="*/ 2023947 w 12192000"/>
              <a:gd name="connsiteY950" fmla="*/ 1428571 h 2079487"/>
              <a:gd name="connsiteX951" fmla="*/ 2040185 w 12192000"/>
              <a:gd name="connsiteY951" fmla="*/ 1425577 h 2079487"/>
              <a:gd name="connsiteX952" fmla="*/ 2056563 w 12192000"/>
              <a:gd name="connsiteY952" fmla="*/ 1422657 h 2079487"/>
              <a:gd name="connsiteX953" fmla="*/ 2073080 w 12192000"/>
              <a:gd name="connsiteY953" fmla="*/ 1419807 h 2079487"/>
              <a:gd name="connsiteX954" fmla="*/ 2089733 w 12192000"/>
              <a:gd name="connsiteY954" fmla="*/ 1417026 h 2079487"/>
              <a:gd name="connsiteX955" fmla="*/ 2106521 w 12192000"/>
              <a:gd name="connsiteY955" fmla="*/ 1414313 h 2079487"/>
              <a:gd name="connsiteX956" fmla="*/ 2123440 w 12192000"/>
              <a:gd name="connsiteY956" fmla="*/ 1411664 h 2079487"/>
              <a:gd name="connsiteX957" fmla="*/ 2140488 w 12192000"/>
              <a:gd name="connsiteY957" fmla="*/ 1409079 h 2079487"/>
              <a:gd name="connsiteX958" fmla="*/ 2157666 w 12192000"/>
              <a:gd name="connsiteY958" fmla="*/ 1406553 h 2079487"/>
              <a:gd name="connsiteX959" fmla="*/ 2174968 w 12192000"/>
              <a:gd name="connsiteY959" fmla="*/ 1404089 h 2079487"/>
              <a:gd name="connsiteX960" fmla="*/ 2192395 w 12192000"/>
              <a:gd name="connsiteY960" fmla="*/ 1401682 h 2079487"/>
              <a:gd name="connsiteX961" fmla="*/ 2209941 w 12192000"/>
              <a:gd name="connsiteY961" fmla="*/ 1399332 h 2079487"/>
              <a:gd name="connsiteX962" fmla="*/ 2227608 w 12192000"/>
              <a:gd name="connsiteY962" fmla="*/ 1397035 h 2079487"/>
              <a:gd name="connsiteX963" fmla="*/ 2245390 w 12192000"/>
              <a:gd name="connsiteY963" fmla="*/ 1394790 h 2079487"/>
              <a:gd name="connsiteX964" fmla="*/ 2263289 w 12192000"/>
              <a:gd name="connsiteY964" fmla="*/ 1392595 h 2079487"/>
              <a:gd name="connsiteX965" fmla="*/ 2281299 w 12192000"/>
              <a:gd name="connsiteY965" fmla="*/ 1390449 h 2079487"/>
              <a:gd name="connsiteX966" fmla="*/ 2299419 w 12192000"/>
              <a:gd name="connsiteY966" fmla="*/ 1388350 h 2079487"/>
              <a:gd name="connsiteX967" fmla="*/ 2317649 w 12192000"/>
              <a:gd name="connsiteY967" fmla="*/ 1386294 h 2079487"/>
              <a:gd name="connsiteX968" fmla="*/ 2335985 w 12192000"/>
              <a:gd name="connsiteY968" fmla="*/ 1384283 h 2079487"/>
              <a:gd name="connsiteX969" fmla="*/ 2354424 w 12192000"/>
              <a:gd name="connsiteY969" fmla="*/ 1382312 h 2079487"/>
              <a:gd name="connsiteX970" fmla="*/ 2372965 w 12192000"/>
              <a:gd name="connsiteY970" fmla="*/ 1380381 h 2079487"/>
              <a:gd name="connsiteX971" fmla="*/ 2391606 w 12192000"/>
              <a:gd name="connsiteY971" fmla="*/ 1378488 h 2079487"/>
              <a:gd name="connsiteX972" fmla="*/ 2410344 w 12192000"/>
              <a:gd name="connsiteY972" fmla="*/ 1376630 h 2079487"/>
              <a:gd name="connsiteX973" fmla="*/ 2429177 w 12192000"/>
              <a:gd name="connsiteY973" fmla="*/ 1374805 h 2079487"/>
              <a:gd name="connsiteX974" fmla="*/ 2448103 w 12192000"/>
              <a:gd name="connsiteY974" fmla="*/ 1373014 h 2079487"/>
              <a:gd name="connsiteX975" fmla="*/ 2467120 w 12192000"/>
              <a:gd name="connsiteY975" fmla="*/ 1371251 h 2079487"/>
              <a:gd name="connsiteX976" fmla="*/ 2486225 w 12192000"/>
              <a:gd name="connsiteY976" fmla="*/ 1369518 h 2079487"/>
              <a:gd name="connsiteX977" fmla="*/ 2505418 w 12192000"/>
              <a:gd name="connsiteY977" fmla="*/ 1367810 h 2079487"/>
              <a:gd name="connsiteX978" fmla="*/ 2524694 w 12192000"/>
              <a:gd name="connsiteY978" fmla="*/ 1366128 h 2079487"/>
              <a:gd name="connsiteX979" fmla="*/ 2544052 w 12192000"/>
              <a:gd name="connsiteY979" fmla="*/ 1364469 h 2079487"/>
              <a:gd name="connsiteX980" fmla="*/ 2563491 w 12192000"/>
              <a:gd name="connsiteY980" fmla="*/ 1362831 h 2079487"/>
              <a:gd name="connsiteX981" fmla="*/ 2583007 w 12192000"/>
              <a:gd name="connsiteY981" fmla="*/ 1361211 h 2079487"/>
              <a:gd name="connsiteX982" fmla="*/ 2602598 w 12192000"/>
              <a:gd name="connsiteY982" fmla="*/ 1359610 h 2079487"/>
              <a:gd name="connsiteX983" fmla="*/ 2622264 w 12192000"/>
              <a:gd name="connsiteY983" fmla="*/ 1358024 h 2079487"/>
              <a:gd name="connsiteX984" fmla="*/ 2641999 w 12192000"/>
              <a:gd name="connsiteY984" fmla="*/ 1356452 h 2079487"/>
              <a:gd name="connsiteX985" fmla="*/ 2661804 w 12192000"/>
              <a:gd name="connsiteY985" fmla="*/ 1354892 h 2079487"/>
              <a:gd name="connsiteX986" fmla="*/ 2681676 w 12192000"/>
              <a:gd name="connsiteY986" fmla="*/ 1353342 h 2079487"/>
              <a:gd name="connsiteX987" fmla="*/ 2701612 w 12192000"/>
              <a:gd name="connsiteY987" fmla="*/ 1351801 h 2079487"/>
              <a:gd name="connsiteX988" fmla="*/ 2721610 w 12192000"/>
              <a:gd name="connsiteY988" fmla="*/ 1350266 h 2079487"/>
              <a:gd name="connsiteX989" fmla="*/ 2741668 w 12192000"/>
              <a:gd name="connsiteY989" fmla="*/ 1348736 h 2079487"/>
              <a:gd name="connsiteX990" fmla="*/ 2761785 w 12192000"/>
              <a:gd name="connsiteY990" fmla="*/ 1347209 h 2079487"/>
              <a:gd name="connsiteX991" fmla="*/ 2781957 w 12192000"/>
              <a:gd name="connsiteY991" fmla="*/ 1345684 h 2079487"/>
              <a:gd name="connsiteX992" fmla="*/ 2802182 w 12192000"/>
              <a:gd name="connsiteY992" fmla="*/ 1344157 h 2079487"/>
              <a:gd name="connsiteX993" fmla="*/ 2822459 w 12192000"/>
              <a:gd name="connsiteY993" fmla="*/ 1342628 h 2079487"/>
              <a:gd name="connsiteX994" fmla="*/ 2842785 w 12192000"/>
              <a:gd name="connsiteY994" fmla="*/ 1341095 h 2079487"/>
              <a:gd name="connsiteX995" fmla="*/ 2863157 w 12192000"/>
              <a:gd name="connsiteY995" fmla="*/ 1339556 h 2079487"/>
              <a:gd name="connsiteX996" fmla="*/ 2883575 w 12192000"/>
              <a:gd name="connsiteY996" fmla="*/ 1338009 h 2079487"/>
              <a:gd name="connsiteX997" fmla="*/ 2904033 w 12192000"/>
              <a:gd name="connsiteY997" fmla="*/ 1336453 h 2079487"/>
              <a:gd name="connsiteX998" fmla="*/ 2924533 w 12192000"/>
              <a:gd name="connsiteY998" fmla="*/ 1334884 h 2079487"/>
              <a:gd name="connsiteX999" fmla="*/ 2945071 w 12192000"/>
              <a:gd name="connsiteY999" fmla="*/ 1333303 h 2079487"/>
              <a:gd name="connsiteX1000" fmla="*/ 2965644 w 12192000"/>
              <a:gd name="connsiteY1000" fmla="*/ 1331706 h 2079487"/>
              <a:gd name="connsiteX1001" fmla="*/ 2986251 w 12192000"/>
              <a:gd name="connsiteY1001" fmla="*/ 1330093 h 2079487"/>
              <a:gd name="connsiteX1002" fmla="*/ 3006889 w 12192000"/>
              <a:gd name="connsiteY1002" fmla="*/ 1328461 h 2079487"/>
              <a:gd name="connsiteX1003" fmla="*/ 3027556 w 12192000"/>
              <a:gd name="connsiteY1003" fmla="*/ 1326809 h 2079487"/>
              <a:gd name="connsiteX1004" fmla="*/ 3048251 w 12192000"/>
              <a:gd name="connsiteY1004" fmla="*/ 1325134 h 2079487"/>
              <a:gd name="connsiteX1005" fmla="*/ 3068970 w 12192000"/>
              <a:gd name="connsiteY1005" fmla="*/ 1323435 h 2079487"/>
              <a:gd name="connsiteX1006" fmla="*/ 3089711 w 12192000"/>
              <a:gd name="connsiteY1006" fmla="*/ 1321711 h 2079487"/>
              <a:gd name="connsiteX1007" fmla="*/ 3110472 w 12192000"/>
              <a:gd name="connsiteY1007" fmla="*/ 1319958 h 2079487"/>
              <a:gd name="connsiteX1008" fmla="*/ 3131252 w 12192000"/>
              <a:gd name="connsiteY1008" fmla="*/ 1318176 h 2079487"/>
              <a:gd name="connsiteX1009" fmla="*/ 3152047 w 12192000"/>
              <a:gd name="connsiteY1009" fmla="*/ 1316363 h 2079487"/>
              <a:gd name="connsiteX1010" fmla="*/ 3172856 w 12192000"/>
              <a:gd name="connsiteY1010" fmla="*/ 1314517 h 2079487"/>
              <a:gd name="connsiteX1011" fmla="*/ 3193676 w 12192000"/>
              <a:gd name="connsiteY1011" fmla="*/ 1312636 h 2079487"/>
              <a:gd name="connsiteX1012" fmla="*/ 3214505 w 12192000"/>
              <a:gd name="connsiteY1012" fmla="*/ 1310719 h 2079487"/>
              <a:gd name="connsiteX1013" fmla="*/ 3235341 w 12192000"/>
              <a:gd name="connsiteY1013" fmla="*/ 1308763 h 2079487"/>
              <a:gd name="connsiteX1014" fmla="*/ 3256182 w 12192000"/>
              <a:gd name="connsiteY1014" fmla="*/ 1306766 h 2079487"/>
              <a:gd name="connsiteX1015" fmla="*/ 3277026 w 12192000"/>
              <a:gd name="connsiteY1015" fmla="*/ 1304728 h 2079487"/>
              <a:gd name="connsiteX1016" fmla="*/ 3297868 w 12192000"/>
              <a:gd name="connsiteY1016" fmla="*/ 1302645 h 2079487"/>
              <a:gd name="connsiteX1017" fmla="*/ 3318710 w 12192000"/>
              <a:gd name="connsiteY1017" fmla="*/ 1300517 h 2079487"/>
              <a:gd name="connsiteX1018" fmla="*/ 3339546 w 12192000"/>
              <a:gd name="connsiteY1018" fmla="*/ 1298342 h 2079487"/>
              <a:gd name="connsiteX1019" fmla="*/ 3360377 w 12192000"/>
              <a:gd name="connsiteY1019" fmla="*/ 1296117 h 2079487"/>
              <a:gd name="connsiteX1020" fmla="*/ 3381198 w 12192000"/>
              <a:gd name="connsiteY1020" fmla="*/ 1293842 h 2079487"/>
              <a:gd name="connsiteX1021" fmla="*/ 3402009 w 12192000"/>
              <a:gd name="connsiteY1021" fmla="*/ 1291513 h 2079487"/>
              <a:gd name="connsiteX1022" fmla="*/ 3422806 w 12192000"/>
              <a:gd name="connsiteY1022" fmla="*/ 1289130 h 2079487"/>
              <a:gd name="connsiteX1023" fmla="*/ 3443588 w 12192000"/>
              <a:gd name="connsiteY1023" fmla="*/ 1286690 h 2079487"/>
              <a:gd name="connsiteX1024" fmla="*/ 3464353 w 12192000"/>
              <a:gd name="connsiteY1024" fmla="*/ 1284193 h 2079487"/>
              <a:gd name="connsiteX1025" fmla="*/ 3485098 w 12192000"/>
              <a:gd name="connsiteY1025" fmla="*/ 1281635 h 2079487"/>
              <a:gd name="connsiteX1026" fmla="*/ 3505819 w 12192000"/>
              <a:gd name="connsiteY1026" fmla="*/ 1279016 h 2079487"/>
              <a:gd name="connsiteX1027" fmla="*/ 3526517 w 12192000"/>
              <a:gd name="connsiteY1027" fmla="*/ 1276332 h 2079487"/>
              <a:gd name="connsiteX1028" fmla="*/ 3547189 w 12192000"/>
              <a:gd name="connsiteY1028" fmla="*/ 1273584 h 2079487"/>
              <a:gd name="connsiteX1029" fmla="*/ 3567830 w 12192000"/>
              <a:gd name="connsiteY1029" fmla="*/ 1270769 h 2079487"/>
              <a:gd name="connsiteX1030" fmla="*/ 3588442 w 12192000"/>
              <a:gd name="connsiteY1030" fmla="*/ 1267884 h 2079487"/>
              <a:gd name="connsiteX1031" fmla="*/ 3609019 w 12192000"/>
              <a:gd name="connsiteY1031" fmla="*/ 1264929 h 2079487"/>
              <a:gd name="connsiteX1032" fmla="*/ 3629562 w 12192000"/>
              <a:gd name="connsiteY1032" fmla="*/ 1261901 h 2079487"/>
              <a:gd name="connsiteX1033" fmla="*/ 3650067 w 12192000"/>
              <a:gd name="connsiteY1033" fmla="*/ 1258799 h 2079487"/>
              <a:gd name="connsiteX1034" fmla="*/ 3670531 w 12192000"/>
              <a:gd name="connsiteY1034" fmla="*/ 1255622 h 2079487"/>
              <a:gd name="connsiteX1035" fmla="*/ 3690952 w 12192000"/>
              <a:gd name="connsiteY1035" fmla="*/ 1252366 h 2079487"/>
              <a:gd name="connsiteX1036" fmla="*/ 3711330 w 12192000"/>
              <a:gd name="connsiteY1036" fmla="*/ 1249031 h 2079487"/>
              <a:gd name="connsiteX1037" fmla="*/ 3731661 w 12192000"/>
              <a:gd name="connsiteY1037" fmla="*/ 1245614 h 2079487"/>
              <a:gd name="connsiteX1038" fmla="*/ 3751942 w 12192000"/>
              <a:gd name="connsiteY1038" fmla="*/ 1242114 h 2079487"/>
              <a:gd name="connsiteX1039" fmla="*/ 3772173 w 12192000"/>
              <a:gd name="connsiteY1039" fmla="*/ 1238528 h 2079487"/>
              <a:gd name="connsiteX1040" fmla="*/ 3792350 w 12192000"/>
              <a:gd name="connsiteY1040" fmla="*/ 1234857 h 2079487"/>
              <a:gd name="connsiteX1041" fmla="*/ 3812471 w 12192000"/>
              <a:gd name="connsiteY1041" fmla="*/ 1231097 h 2079487"/>
              <a:gd name="connsiteX1042" fmla="*/ 3832534 w 12192000"/>
              <a:gd name="connsiteY1042" fmla="*/ 1227246 h 2079487"/>
              <a:gd name="connsiteX1043" fmla="*/ 3852537 w 12192000"/>
              <a:gd name="connsiteY1043" fmla="*/ 1223304 h 2079487"/>
              <a:gd name="connsiteX1044" fmla="*/ 3872478 w 12192000"/>
              <a:gd name="connsiteY1044" fmla="*/ 1219268 h 2079487"/>
              <a:gd name="connsiteX1045" fmla="*/ 3892354 w 12192000"/>
              <a:gd name="connsiteY1045" fmla="*/ 1215136 h 2079487"/>
              <a:gd name="connsiteX1046" fmla="*/ 3931947 w 12192000"/>
              <a:gd name="connsiteY1046" fmla="*/ 1206568 h 2079487"/>
              <a:gd name="connsiteX1047" fmla="*/ 3951524 w 12192000"/>
              <a:gd name="connsiteY1047" fmla="*/ 1202126 h 2079487"/>
              <a:gd name="connsiteX1048" fmla="*/ 3971155 w 12192000"/>
              <a:gd name="connsiteY1048" fmla="*/ 1197489 h 2079487"/>
              <a:gd name="connsiteX1049" fmla="*/ 3990772 w 12192000"/>
              <a:gd name="connsiteY1049" fmla="*/ 1192676 h 2079487"/>
              <a:gd name="connsiteX1050" fmla="*/ 4010375 w 12192000"/>
              <a:gd name="connsiteY1050" fmla="*/ 1187691 h 2079487"/>
              <a:gd name="connsiteX1051" fmla="*/ 4029965 w 12192000"/>
              <a:gd name="connsiteY1051" fmla="*/ 1182541 h 2079487"/>
              <a:gd name="connsiteX1052" fmla="*/ 4049543 w 12192000"/>
              <a:gd name="connsiteY1052" fmla="*/ 1177228 h 2079487"/>
              <a:gd name="connsiteX1053" fmla="*/ 4069110 w 12192000"/>
              <a:gd name="connsiteY1053" fmla="*/ 1171756 h 2079487"/>
              <a:gd name="connsiteX1054" fmla="*/ 4088666 w 12192000"/>
              <a:gd name="connsiteY1054" fmla="*/ 1166129 h 2079487"/>
              <a:gd name="connsiteX1055" fmla="*/ 4108212 w 12192000"/>
              <a:gd name="connsiteY1055" fmla="*/ 1160353 h 2079487"/>
              <a:gd name="connsiteX1056" fmla="*/ 4127747 w 12192000"/>
              <a:gd name="connsiteY1056" fmla="*/ 1154431 h 2079487"/>
              <a:gd name="connsiteX1057" fmla="*/ 4147275 w 12192000"/>
              <a:gd name="connsiteY1057" fmla="*/ 1148366 h 2079487"/>
              <a:gd name="connsiteX1058" fmla="*/ 4166794 w 12192000"/>
              <a:gd name="connsiteY1058" fmla="*/ 1142165 h 2079487"/>
              <a:gd name="connsiteX1059" fmla="*/ 4186307 w 12192000"/>
              <a:gd name="connsiteY1059" fmla="*/ 1135830 h 2079487"/>
              <a:gd name="connsiteX1060" fmla="*/ 4205813 w 12192000"/>
              <a:gd name="connsiteY1060" fmla="*/ 1129365 h 2079487"/>
              <a:gd name="connsiteX1061" fmla="*/ 4225313 w 12192000"/>
              <a:gd name="connsiteY1061" fmla="*/ 1122777 h 2079487"/>
              <a:gd name="connsiteX1062" fmla="*/ 4244806 w 12192000"/>
              <a:gd name="connsiteY1062" fmla="*/ 1116068 h 2079487"/>
              <a:gd name="connsiteX1063" fmla="*/ 4264297 w 12192000"/>
              <a:gd name="connsiteY1063" fmla="*/ 1109241 h 2079487"/>
              <a:gd name="connsiteX1064" fmla="*/ 4283783 w 12192000"/>
              <a:gd name="connsiteY1064" fmla="*/ 1102303 h 2079487"/>
              <a:gd name="connsiteX1065" fmla="*/ 4303264 w 12192000"/>
              <a:gd name="connsiteY1065" fmla="*/ 1095257 h 2079487"/>
              <a:gd name="connsiteX1066" fmla="*/ 4322744 w 12192000"/>
              <a:gd name="connsiteY1066" fmla="*/ 1088107 h 2079487"/>
              <a:gd name="connsiteX1067" fmla="*/ 4342223 w 12192000"/>
              <a:gd name="connsiteY1067" fmla="*/ 1080857 h 2079487"/>
              <a:gd name="connsiteX1068" fmla="*/ 4361702 w 12192000"/>
              <a:gd name="connsiteY1068" fmla="*/ 1073513 h 2079487"/>
              <a:gd name="connsiteX1069" fmla="*/ 4381179 w 12192000"/>
              <a:gd name="connsiteY1069" fmla="*/ 1066077 h 2079487"/>
              <a:gd name="connsiteX1070" fmla="*/ 4400656 w 12192000"/>
              <a:gd name="connsiteY1070" fmla="*/ 1058554 h 2079487"/>
              <a:gd name="connsiteX1071" fmla="*/ 4420134 w 12192000"/>
              <a:gd name="connsiteY1071" fmla="*/ 1050949 h 2079487"/>
              <a:gd name="connsiteX1072" fmla="*/ 4439615 w 12192000"/>
              <a:gd name="connsiteY1072" fmla="*/ 1043266 h 2079487"/>
              <a:gd name="connsiteX1073" fmla="*/ 4459097 w 12192000"/>
              <a:gd name="connsiteY1073" fmla="*/ 1035508 h 2079487"/>
              <a:gd name="connsiteX1074" fmla="*/ 4478584 w 12192000"/>
              <a:gd name="connsiteY1074" fmla="*/ 1027680 h 2079487"/>
              <a:gd name="connsiteX1075" fmla="*/ 4498073 w 12192000"/>
              <a:gd name="connsiteY1075" fmla="*/ 1019788 h 2079487"/>
              <a:gd name="connsiteX1076" fmla="*/ 4517567 w 12192000"/>
              <a:gd name="connsiteY1076" fmla="*/ 1011833 h 2079487"/>
              <a:gd name="connsiteX1077" fmla="*/ 4537066 w 12192000"/>
              <a:gd name="connsiteY1077" fmla="*/ 1003822 h 2079487"/>
              <a:gd name="connsiteX1078" fmla="*/ 4556571 w 12192000"/>
              <a:gd name="connsiteY1078" fmla="*/ 995757 h 2079487"/>
              <a:gd name="connsiteX1079" fmla="*/ 4576083 w 12192000"/>
              <a:gd name="connsiteY1079" fmla="*/ 987645 h 2079487"/>
              <a:gd name="connsiteX1080" fmla="*/ 4595604 w 12192000"/>
              <a:gd name="connsiteY1080" fmla="*/ 979488 h 2079487"/>
              <a:gd name="connsiteX1081" fmla="*/ 4615130 w 12192000"/>
              <a:gd name="connsiteY1081" fmla="*/ 971291 h 2079487"/>
              <a:gd name="connsiteX1082" fmla="*/ 4634666 w 12192000"/>
              <a:gd name="connsiteY1082" fmla="*/ 963058 h 2079487"/>
              <a:gd name="connsiteX1083" fmla="*/ 4654213 w 12192000"/>
              <a:gd name="connsiteY1083" fmla="*/ 954793 h 2079487"/>
              <a:gd name="connsiteX1084" fmla="*/ 4673769 w 12192000"/>
              <a:gd name="connsiteY1084" fmla="*/ 946502 h 2079487"/>
              <a:gd name="connsiteX1085" fmla="*/ 4693336 w 12192000"/>
              <a:gd name="connsiteY1085" fmla="*/ 938187 h 2079487"/>
              <a:gd name="connsiteX1086" fmla="*/ 4712913 w 12192000"/>
              <a:gd name="connsiteY1086" fmla="*/ 929854 h 2079487"/>
              <a:gd name="connsiteX1087" fmla="*/ 4732505 w 12192000"/>
              <a:gd name="connsiteY1087" fmla="*/ 921506 h 2079487"/>
              <a:gd name="connsiteX1088" fmla="*/ 4752108 w 12192000"/>
              <a:gd name="connsiteY1088" fmla="*/ 913148 h 2079487"/>
              <a:gd name="connsiteX1089" fmla="*/ 4771726 w 12192000"/>
              <a:gd name="connsiteY1089" fmla="*/ 904784 h 2079487"/>
              <a:gd name="connsiteX1090" fmla="*/ 4791360 w 12192000"/>
              <a:gd name="connsiteY1090" fmla="*/ 896419 h 2079487"/>
              <a:gd name="connsiteX1091" fmla="*/ 4811008 w 12192000"/>
              <a:gd name="connsiteY1091" fmla="*/ 888057 h 2079487"/>
              <a:gd name="connsiteX1092" fmla="*/ 4830671 w 12192000"/>
              <a:gd name="connsiteY1092" fmla="*/ 879701 h 2079487"/>
              <a:gd name="connsiteX1093" fmla="*/ 4850351 w 12192000"/>
              <a:gd name="connsiteY1093" fmla="*/ 871357 h 2079487"/>
              <a:gd name="connsiteX1094" fmla="*/ 4870049 w 12192000"/>
              <a:gd name="connsiteY1094" fmla="*/ 863027 h 2079487"/>
              <a:gd name="connsiteX1095" fmla="*/ 4889765 w 12192000"/>
              <a:gd name="connsiteY1095" fmla="*/ 854718 h 2079487"/>
              <a:gd name="connsiteX1096" fmla="*/ 4909500 w 12192000"/>
              <a:gd name="connsiteY1096" fmla="*/ 846433 h 2079487"/>
              <a:gd name="connsiteX1097" fmla="*/ 4929255 w 12192000"/>
              <a:gd name="connsiteY1097" fmla="*/ 838176 h 2079487"/>
              <a:gd name="connsiteX1098" fmla="*/ 4949030 w 12192000"/>
              <a:gd name="connsiteY1098" fmla="*/ 829951 h 2079487"/>
              <a:gd name="connsiteX1099" fmla="*/ 4968827 w 12192000"/>
              <a:gd name="connsiteY1099" fmla="*/ 821764 h 2079487"/>
              <a:gd name="connsiteX1100" fmla="*/ 4988645 w 12192000"/>
              <a:gd name="connsiteY1100" fmla="*/ 813619 h 2079487"/>
              <a:gd name="connsiteX1101" fmla="*/ 5008486 w 12192000"/>
              <a:gd name="connsiteY1101" fmla="*/ 805518 h 2079487"/>
              <a:gd name="connsiteX1102" fmla="*/ 5028351 w 12192000"/>
              <a:gd name="connsiteY1102" fmla="*/ 797467 h 2079487"/>
              <a:gd name="connsiteX1103" fmla="*/ 5048239 w 12192000"/>
              <a:gd name="connsiteY1103" fmla="*/ 789471 h 2079487"/>
              <a:gd name="connsiteX1104" fmla="*/ 5068152 w 12192000"/>
              <a:gd name="connsiteY1104" fmla="*/ 781533 h 2079487"/>
              <a:gd name="connsiteX1105" fmla="*/ 5088091 w 12192000"/>
              <a:gd name="connsiteY1105" fmla="*/ 773657 h 2079487"/>
              <a:gd name="connsiteX1106" fmla="*/ 5108057 w 12192000"/>
              <a:gd name="connsiteY1106" fmla="*/ 765848 h 2079487"/>
              <a:gd name="connsiteX1107" fmla="*/ 5128049 w 12192000"/>
              <a:gd name="connsiteY1107" fmla="*/ 758111 h 2079487"/>
              <a:gd name="connsiteX1108" fmla="*/ 5148070 w 12192000"/>
              <a:gd name="connsiteY1108" fmla="*/ 750449 h 2079487"/>
              <a:gd name="connsiteX1109" fmla="*/ 5168118 w 12192000"/>
              <a:gd name="connsiteY1109" fmla="*/ 742868 h 2079487"/>
              <a:gd name="connsiteX1110" fmla="*/ 5188197 w 12192000"/>
              <a:gd name="connsiteY1110" fmla="*/ 735370 h 2079487"/>
              <a:gd name="connsiteX1111" fmla="*/ 5208305 w 12192000"/>
              <a:gd name="connsiteY1111" fmla="*/ 727961 h 2079487"/>
              <a:gd name="connsiteX1112" fmla="*/ 5228444 w 12192000"/>
              <a:gd name="connsiteY1112" fmla="*/ 720645 h 2079487"/>
              <a:gd name="connsiteX1113" fmla="*/ 5248615 w 12192000"/>
              <a:gd name="connsiteY1113" fmla="*/ 713425 h 2079487"/>
              <a:gd name="connsiteX1114" fmla="*/ 5268819 w 12192000"/>
              <a:gd name="connsiteY1114" fmla="*/ 706307 h 2079487"/>
              <a:gd name="connsiteX1115" fmla="*/ 5289055 w 12192000"/>
              <a:gd name="connsiteY1115" fmla="*/ 699295 h 2079487"/>
              <a:gd name="connsiteX1116" fmla="*/ 5309325 w 12192000"/>
              <a:gd name="connsiteY1116" fmla="*/ 692393 h 2079487"/>
              <a:gd name="connsiteX1117" fmla="*/ 5329630 w 12192000"/>
              <a:gd name="connsiteY1117" fmla="*/ 685606 h 2079487"/>
              <a:gd name="connsiteX1118" fmla="*/ 5349970 w 12192000"/>
              <a:gd name="connsiteY1118" fmla="*/ 678937 h 2079487"/>
              <a:gd name="connsiteX1119" fmla="*/ 5370347 w 12192000"/>
              <a:gd name="connsiteY1119" fmla="*/ 672391 h 2079487"/>
              <a:gd name="connsiteX1120" fmla="*/ 5390759 w 12192000"/>
              <a:gd name="connsiteY1120" fmla="*/ 665972 h 2079487"/>
              <a:gd name="connsiteX1121" fmla="*/ 5411210 w 12192000"/>
              <a:gd name="connsiteY1121" fmla="*/ 659686 h 2079487"/>
              <a:gd name="connsiteX1122" fmla="*/ 5431699 w 12192000"/>
              <a:gd name="connsiteY1122" fmla="*/ 653535 h 2079487"/>
              <a:gd name="connsiteX1123" fmla="*/ 5452227 w 12192000"/>
              <a:gd name="connsiteY1123" fmla="*/ 647525 h 2079487"/>
              <a:gd name="connsiteX1124" fmla="*/ 5472797 w 12192000"/>
              <a:gd name="connsiteY1124" fmla="*/ 641659 h 2079487"/>
              <a:gd name="connsiteX1125" fmla="*/ 5493404 w 12192000"/>
              <a:gd name="connsiteY1125" fmla="*/ 635942 h 2079487"/>
              <a:gd name="connsiteX1126" fmla="*/ 5514055 w 12192000"/>
              <a:gd name="connsiteY1126" fmla="*/ 630379 h 2079487"/>
              <a:gd name="connsiteX1127" fmla="*/ 5534747 w 12192000"/>
              <a:gd name="connsiteY1127" fmla="*/ 624974 h 2079487"/>
              <a:gd name="connsiteX1128" fmla="*/ 5555480 w 12192000"/>
              <a:gd name="connsiteY1128" fmla="*/ 619731 h 2079487"/>
              <a:gd name="connsiteX1129" fmla="*/ 5576259 w 12192000"/>
              <a:gd name="connsiteY1129" fmla="*/ 614654 h 2079487"/>
              <a:gd name="connsiteX1130" fmla="*/ 5597081 w 12192000"/>
              <a:gd name="connsiteY1130" fmla="*/ 609748 h 2079487"/>
              <a:gd name="connsiteX1131" fmla="*/ 5617949 w 12192000"/>
              <a:gd name="connsiteY1131" fmla="*/ 605017 h 2079487"/>
              <a:gd name="connsiteX1132" fmla="*/ 5638862 w 12192000"/>
              <a:gd name="connsiteY1132" fmla="*/ 600465 h 2079487"/>
              <a:gd name="connsiteX1133" fmla="*/ 5659821 w 12192000"/>
              <a:gd name="connsiteY1133" fmla="*/ 596098 h 2079487"/>
              <a:gd name="connsiteX1134" fmla="*/ 5680828 w 12192000"/>
              <a:gd name="connsiteY1134" fmla="*/ 591918 h 2079487"/>
              <a:gd name="connsiteX1135" fmla="*/ 5701883 w 12192000"/>
              <a:gd name="connsiteY1135" fmla="*/ 587931 h 2079487"/>
              <a:gd name="connsiteX1136" fmla="*/ 5722985 w 12192000"/>
              <a:gd name="connsiteY1136" fmla="*/ 584142 h 2079487"/>
              <a:gd name="connsiteX1137" fmla="*/ 5744138 w 12192000"/>
              <a:gd name="connsiteY1137" fmla="*/ 580553 h 2079487"/>
              <a:gd name="connsiteX1138" fmla="*/ 5765340 w 12192000"/>
              <a:gd name="connsiteY1138" fmla="*/ 577170 h 2079487"/>
              <a:gd name="connsiteX1139" fmla="*/ 5786593 w 12192000"/>
              <a:gd name="connsiteY1139" fmla="*/ 573998 h 2079487"/>
              <a:gd name="connsiteX1140" fmla="*/ 5807896 w 12192000"/>
              <a:gd name="connsiteY1140" fmla="*/ 571040 h 2079487"/>
              <a:gd name="connsiteX1141" fmla="*/ 5829253 w 12192000"/>
              <a:gd name="connsiteY1141" fmla="*/ 568300 h 2079487"/>
              <a:gd name="connsiteX1142" fmla="*/ 5850660 w 12192000"/>
              <a:gd name="connsiteY1142" fmla="*/ 565784 h 2079487"/>
              <a:gd name="connsiteX1143" fmla="*/ 5872124 w 12192000"/>
              <a:gd name="connsiteY1143" fmla="*/ 563495 h 2079487"/>
              <a:gd name="connsiteX1144" fmla="*/ 5893638 w 12192000"/>
              <a:gd name="connsiteY1144" fmla="*/ 561439 h 2079487"/>
              <a:gd name="connsiteX1145" fmla="*/ 5936746 w 12192000"/>
              <a:gd name="connsiteY1145" fmla="*/ 558044 h 2079487"/>
              <a:gd name="connsiteX1146" fmla="*/ 5958594 w 12192000"/>
              <a:gd name="connsiteY1146" fmla="*/ 556730 h 2079487"/>
              <a:gd name="connsiteX1147" fmla="*/ 5980405 w 12192000"/>
              <a:gd name="connsiteY1147" fmla="*/ 555728 h 2079487"/>
              <a:gd name="connsiteX1148" fmla="*/ 6002289 w 12192000"/>
              <a:gd name="connsiteY1148" fmla="*/ 555023 h 2079487"/>
              <a:gd name="connsiteX1149" fmla="*/ 6024243 w 12192000"/>
              <a:gd name="connsiteY1149" fmla="*/ 554609 h 2079487"/>
              <a:gd name="connsiteX1150" fmla="*/ 6046268 w 12192000"/>
              <a:gd name="connsiteY1150" fmla="*/ 554480 h 2079487"/>
              <a:gd name="connsiteX1151" fmla="*/ 6068361 w 12192000"/>
              <a:gd name="connsiteY1151" fmla="*/ 554628 h 2079487"/>
              <a:gd name="connsiteX1152" fmla="*/ 6090521 w 12192000"/>
              <a:gd name="connsiteY1152" fmla="*/ 555049 h 2079487"/>
              <a:gd name="connsiteX1153" fmla="*/ 6112746 w 12192000"/>
              <a:gd name="connsiteY1153" fmla="*/ 555736 h 2079487"/>
              <a:gd name="connsiteX1154" fmla="*/ 6135036 w 12192000"/>
              <a:gd name="connsiteY1154" fmla="*/ 556681 h 2079487"/>
              <a:gd name="connsiteX1155" fmla="*/ 6157385 w 12192000"/>
              <a:gd name="connsiteY1155" fmla="*/ 557879 h 2079487"/>
              <a:gd name="connsiteX1156" fmla="*/ 6179798 w 12192000"/>
              <a:gd name="connsiteY1156" fmla="*/ 559323 h 2079487"/>
              <a:gd name="connsiteX1157" fmla="*/ 6202267 w 12192000"/>
              <a:gd name="connsiteY1157" fmla="*/ 561007 h 2079487"/>
              <a:gd name="connsiteX1158" fmla="*/ 6224797 w 12192000"/>
              <a:gd name="connsiteY1158" fmla="*/ 562926 h 2079487"/>
              <a:gd name="connsiteX1159" fmla="*/ 6247380 w 12192000"/>
              <a:gd name="connsiteY1159" fmla="*/ 565071 h 2079487"/>
              <a:gd name="connsiteX1160" fmla="*/ 6270019 w 12192000"/>
              <a:gd name="connsiteY1160" fmla="*/ 567437 h 2079487"/>
              <a:gd name="connsiteX1161" fmla="*/ 6292711 w 12192000"/>
              <a:gd name="connsiteY1161" fmla="*/ 570019 h 2079487"/>
              <a:gd name="connsiteX1162" fmla="*/ 6315452 w 12192000"/>
              <a:gd name="connsiteY1162" fmla="*/ 572808 h 2079487"/>
              <a:gd name="connsiteX1163" fmla="*/ 6338245 w 12192000"/>
              <a:gd name="connsiteY1163" fmla="*/ 575800 h 2079487"/>
              <a:gd name="connsiteX1164" fmla="*/ 6361086 w 12192000"/>
              <a:gd name="connsiteY1164" fmla="*/ 578987 h 2079487"/>
              <a:gd name="connsiteX1165" fmla="*/ 6383974 w 12192000"/>
              <a:gd name="connsiteY1165" fmla="*/ 582363 h 2079487"/>
              <a:gd name="connsiteX1166" fmla="*/ 6406907 w 12192000"/>
              <a:gd name="connsiteY1166" fmla="*/ 585924 h 2079487"/>
              <a:gd name="connsiteX1167" fmla="*/ 6429884 w 12192000"/>
              <a:gd name="connsiteY1167" fmla="*/ 589661 h 2079487"/>
              <a:gd name="connsiteX1168" fmla="*/ 6452904 w 12192000"/>
              <a:gd name="connsiteY1168" fmla="*/ 593569 h 2079487"/>
              <a:gd name="connsiteX1169" fmla="*/ 6475965 w 12192000"/>
              <a:gd name="connsiteY1169" fmla="*/ 597641 h 2079487"/>
              <a:gd name="connsiteX1170" fmla="*/ 6499064 w 12192000"/>
              <a:gd name="connsiteY1170" fmla="*/ 601871 h 2079487"/>
              <a:gd name="connsiteX1171" fmla="*/ 6522202 w 12192000"/>
              <a:gd name="connsiteY1171" fmla="*/ 606254 h 2079487"/>
              <a:gd name="connsiteX1172" fmla="*/ 6545375 w 12192000"/>
              <a:gd name="connsiteY1172" fmla="*/ 610782 h 2079487"/>
              <a:gd name="connsiteX1173" fmla="*/ 6568583 w 12192000"/>
              <a:gd name="connsiteY1173" fmla="*/ 615449 h 2079487"/>
              <a:gd name="connsiteX1174" fmla="*/ 6591825 w 12192000"/>
              <a:gd name="connsiteY1174" fmla="*/ 620250 h 2079487"/>
              <a:gd name="connsiteX1175" fmla="*/ 6615098 w 12192000"/>
              <a:gd name="connsiteY1175" fmla="*/ 625177 h 2079487"/>
              <a:gd name="connsiteX1176" fmla="*/ 6638402 w 12192000"/>
              <a:gd name="connsiteY1176" fmla="*/ 630225 h 2079487"/>
              <a:gd name="connsiteX1177" fmla="*/ 6661733 w 12192000"/>
              <a:gd name="connsiteY1177" fmla="*/ 635388 h 2079487"/>
              <a:gd name="connsiteX1178" fmla="*/ 6685092 w 12192000"/>
              <a:gd name="connsiteY1178" fmla="*/ 640659 h 2079487"/>
              <a:gd name="connsiteX1179" fmla="*/ 6708476 w 12192000"/>
              <a:gd name="connsiteY1179" fmla="*/ 646033 h 2079487"/>
              <a:gd name="connsiteX1180" fmla="*/ 6731885 w 12192000"/>
              <a:gd name="connsiteY1180" fmla="*/ 651502 h 2079487"/>
              <a:gd name="connsiteX1181" fmla="*/ 6755315 w 12192000"/>
              <a:gd name="connsiteY1181" fmla="*/ 657060 h 2079487"/>
              <a:gd name="connsiteX1182" fmla="*/ 6778767 w 12192000"/>
              <a:gd name="connsiteY1182" fmla="*/ 662702 h 2079487"/>
              <a:gd name="connsiteX1183" fmla="*/ 6802238 w 12192000"/>
              <a:gd name="connsiteY1183" fmla="*/ 668422 h 2079487"/>
              <a:gd name="connsiteX1184" fmla="*/ 6825726 w 12192000"/>
              <a:gd name="connsiteY1184" fmla="*/ 674213 h 2079487"/>
              <a:gd name="connsiteX1185" fmla="*/ 6849231 w 12192000"/>
              <a:gd name="connsiteY1185" fmla="*/ 680068 h 2079487"/>
              <a:gd name="connsiteX1186" fmla="*/ 6872751 w 12192000"/>
              <a:gd name="connsiteY1186" fmla="*/ 685982 h 2079487"/>
              <a:gd name="connsiteX1187" fmla="*/ 6896283 w 12192000"/>
              <a:gd name="connsiteY1187" fmla="*/ 691948 h 2079487"/>
              <a:gd name="connsiteX1188" fmla="*/ 6919827 w 12192000"/>
              <a:gd name="connsiteY1188" fmla="*/ 697961 h 2079487"/>
              <a:gd name="connsiteX1189" fmla="*/ 6943381 w 12192000"/>
              <a:gd name="connsiteY1189" fmla="*/ 704014 h 2079487"/>
              <a:gd name="connsiteX1190" fmla="*/ 6966944 w 12192000"/>
              <a:gd name="connsiteY1190" fmla="*/ 710100 h 2079487"/>
              <a:gd name="connsiteX1191" fmla="*/ 6990512 w 12192000"/>
              <a:gd name="connsiteY1191" fmla="*/ 716215 h 2079487"/>
              <a:gd name="connsiteX1192" fmla="*/ 7014087 w 12192000"/>
              <a:gd name="connsiteY1192" fmla="*/ 722350 h 2079487"/>
              <a:gd name="connsiteX1193" fmla="*/ 7037665 w 12192000"/>
              <a:gd name="connsiteY1193" fmla="*/ 728501 h 2079487"/>
              <a:gd name="connsiteX1194" fmla="*/ 7061245 w 12192000"/>
              <a:gd name="connsiteY1194" fmla="*/ 734662 h 2079487"/>
              <a:gd name="connsiteX1195" fmla="*/ 7084825 w 12192000"/>
              <a:gd name="connsiteY1195" fmla="*/ 740825 h 2079487"/>
              <a:gd name="connsiteX1196" fmla="*/ 7108403 w 12192000"/>
              <a:gd name="connsiteY1196" fmla="*/ 746984 h 2079487"/>
              <a:gd name="connsiteX1197" fmla="*/ 7131978 w 12192000"/>
              <a:gd name="connsiteY1197" fmla="*/ 753135 h 2079487"/>
              <a:gd name="connsiteX1198" fmla="*/ 7155551 w 12192000"/>
              <a:gd name="connsiteY1198" fmla="*/ 759270 h 2079487"/>
              <a:gd name="connsiteX1199" fmla="*/ 7179117 w 12192000"/>
              <a:gd name="connsiteY1199" fmla="*/ 765383 h 2079487"/>
              <a:gd name="connsiteX1200" fmla="*/ 7202675 w 12192000"/>
              <a:gd name="connsiteY1200" fmla="*/ 771468 h 2079487"/>
              <a:gd name="connsiteX1201" fmla="*/ 7226225 w 12192000"/>
              <a:gd name="connsiteY1201" fmla="*/ 777519 h 2079487"/>
              <a:gd name="connsiteX1202" fmla="*/ 7249762 w 12192000"/>
              <a:gd name="connsiteY1202" fmla="*/ 783531 h 2079487"/>
              <a:gd name="connsiteX1203" fmla="*/ 7273288 w 12192000"/>
              <a:gd name="connsiteY1203" fmla="*/ 789495 h 2079487"/>
              <a:gd name="connsiteX1204" fmla="*/ 7296799 w 12192000"/>
              <a:gd name="connsiteY1204" fmla="*/ 795407 h 2079487"/>
              <a:gd name="connsiteX1205" fmla="*/ 7320296 w 12192000"/>
              <a:gd name="connsiteY1205" fmla="*/ 801259 h 2079487"/>
              <a:gd name="connsiteX1206" fmla="*/ 7343773 w 12192000"/>
              <a:gd name="connsiteY1206" fmla="*/ 807048 h 2079487"/>
              <a:gd name="connsiteX1207" fmla="*/ 7367232 w 12192000"/>
              <a:gd name="connsiteY1207" fmla="*/ 812765 h 2079487"/>
              <a:gd name="connsiteX1208" fmla="*/ 7390670 w 12192000"/>
              <a:gd name="connsiteY1208" fmla="*/ 818404 h 2079487"/>
              <a:gd name="connsiteX1209" fmla="*/ 7414088 w 12192000"/>
              <a:gd name="connsiteY1209" fmla="*/ 823961 h 2079487"/>
              <a:gd name="connsiteX1210" fmla="*/ 7437481 w 12192000"/>
              <a:gd name="connsiteY1210" fmla="*/ 829428 h 2079487"/>
              <a:gd name="connsiteX1211" fmla="*/ 7460847 w 12192000"/>
              <a:gd name="connsiteY1211" fmla="*/ 834799 h 2079487"/>
              <a:gd name="connsiteX1212" fmla="*/ 7484187 w 12192000"/>
              <a:gd name="connsiteY1212" fmla="*/ 840069 h 2079487"/>
              <a:gd name="connsiteX1213" fmla="*/ 7507498 w 12192000"/>
              <a:gd name="connsiteY1213" fmla="*/ 845230 h 2079487"/>
              <a:gd name="connsiteX1214" fmla="*/ 7530779 w 12192000"/>
              <a:gd name="connsiteY1214" fmla="*/ 850277 h 2079487"/>
              <a:gd name="connsiteX1215" fmla="*/ 7554028 w 12192000"/>
              <a:gd name="connsiteY1215" fmla="*/ 855204 h 2079487"/>
              <a:gd name="connsiteX1216" fmla="*/ 7577241 w 12192000"/>
              <a:gd name="connsiteY1216" fmla="*/ 860005 h 2079487"/>
              <a:gd name="connsiteX1217" fmla="*/ 7600421 w 12192000"/>
              <a:gd name="connsiteY1217" fmla="*/ 864673 h 2079487"/>
              <a:gd name="connsiteX1218" fmla="*/ 7623562 w 12192000"/>
              <a:gd name="connsiteY1218" fmla="*/ 869202 h 2079487"/>
              <a:gd name="connsiteX1219" fmla="*/ 7646666 w 12192000"/>
              <a:gd name="connsiteY1219" fmla="*/ 873587 h 2079487"/>
              <a:gd name="connsiteX1220" fmla="*/ 7669728 w 12192000"/>
              <a:gd name="connsiteY1220" fmla="*/ 877821 h 2079487"/>
              <a:gd name="connsiteX1221" fmla="*/ 7692749 w 12192000"/>
              <a:gd name="connsiteY1221" fmla="*/ 881898 h 2079487"/>
              <a:gd name="connsiteX1222" fmla="*/ 7715724 w 12192000"/>
              <a:gd name="connsiteY1222" fmla="*/ 885811 h 2079487"/>
              <a:gd name="connsiteX1223" fmla="*/ 7738656 w 12192000"/>
              <a:gd name="connsiteY1223" fmla="*/ 889556 h 2079487"/>
              <a:gd name="connsiteX1224" fmla="*/ 7761540 w 12192000"/>
              <a:gd name="connsiteY1224" fmla="*/ 893125 h 2079487"/>
              <a:gd name="connsiteX1225" fmla="*/ 7784375 w 12192000"/>
              <a:gd name="connsiteY1225" fmla="*/ 896513 h 2079487"/>
              <a:gd name="connsiteX1226" fmla="*/ 7807159 w 12192000"/>
              <a:gd name="connsiteY1226" fmla="*/ 899714 h 2079487"/>
              <a:gd name="connsiteX1227" fmla="*/ 7829892 w 12192000"/>
              <a:gd name="connsiteY1227" fmla="*/ 902721 h 2079487"/>
              <a:gd name="connsiteX1228" fmla="*/ 7852569 w 12192000"/>
              <a:gd name="connsiteY1228" fmla="*/ 905528 h 2079487"/>
              <a:gd name="connsiteX1229" fmla="*/ 7875194 w 12192000"/>
              <a:gd name="connsiteY1229" fmla="*/ 908130 h 2079487"/>
              <a:gd name="connsiteX1230" fmla="*/ 7897759 w 12192000"/>
              <a:gd name="connsiteY1230" fmla="*/ 910520 h 2079487"/>
              <a:gd name="connsiteX1231" fmla="*/ 7920266 w 12192000"/>
              <a:gd name="connsiteY1231" fmla="*/ 912692 h 2079487"/>
              <a:gd name="connsiteX1232" fmla="*/ 7942712 w 12192000"/>
              <a:gd name="connsiteY1232" fmla="*/ 914641 h 2079487"/>
              <a:gd name="connsiteX1233" fmla="*/ 7965095 w 12192000"/>
              <a:gd name="connsiteY1233" fmla="*/ 916360 h 2079487"/>
              <a:gd name="connsiteX1234" fmla="*/ 7987417 w 12192000"/>
              <a:gd name="connsiteY1234" fmla="*/ 917843 h 2079487"/>
              <a:gd name="connsiteX1235" fmla="*/ 8009671 w 12192000"/>
              <a:gd name="connsiteY1235" fmla="*/ 919084 h 2079487"/>
              <a:gd name="connsiteX1236" fmla="*/ 8031858 w 12192000"/>
              <a:gd name="connsiteY1236" fmla="*/ 920078 h 2079487"/>
              <a:gd name="connsiteX1237" fmla="*/ 8053977 w 12192000"/>
              <a:gd name="connsiteY1237" fmla="*/ 920818 h 2079487"/>
              <a:gd name="connsiteX1238" fmla="*/ 8076025 w 12192000"/>
              <a:gd name="connsiteY1238" fmla="*/ 921297 h 2079487"/>
              <a:gd name="connsiteX1239" fmla="*/ 8098002 w 12192000"/>
              <a:gd name="connsiteY1239" fmla="*/ 921511 h 2079487"/>
              <a:gd name="connsiteX1240" fmla="*/ 8119904 w 12192000"/>
              <a:gd name="connsiteY1240" fmla="*/ 921454 h 2079487"/>
              <a:gd name="connsiteX1241" fmla="*/ 8141731 w 12192000"/>
              <a:gd name="connsiteY1241" fmla="*/ 921118 h 2079487"/>
              <a:gd name="connsiteX1242" fmla="*/ 8163482 w 12192000"/>
              <a:gd name="connsiteY1242" fmla="*/ 920498 h 2079487"/>
              <a:gd name="connsiteX1243" fmla="*/ 8185155 w 12192000"/>
              <a:gd name="connsiteY1243" fmla="*/ 919590 h 2079487"/>
              <a:gd name="connsiteX1244" fmla="*/ 8228375 w 12192000"/>
              <a:gd name="connsiteY1244" fmla="*/ 916870 h 2079487"/>
              <a:gd name="connsiteX1245" fmla="*/ 8249830 w 12192000"/>
              <a:gd name="connsiteY1245" fmla="*/ 915087 h 2079487"/>
              <a:gd name="connsiteX1246" fmla="*/ 8271423 w 12192000"/>
              <a:gd name="connsiteY1246" fmla="*/ 913045 h 2079487"/>
              <a:gd name="connsiteX1247" fmla="*/ 8293063 w 12192000"/>
              <a:gd name="connsiteY1247" fmla="*/ 910755 h 2079487"/>
              <a:gd name="connsiteX1248" fmla="*/ 8314747 w 12192000"/>
              <a:gd name="connsiteY1248" fmla="*/ 908221 h 2079487"/>
              <a:gd name="connsiteX1249" fmla="*/ 8336474 w 12192000"/>
              <a:gd name="connsiteY1249" fmla="*/ 905450 h 2079487"/>
              <a:gd name="connsiteX1250" fmla="*/ 8358241 w 12192000"/>
              <a:gd name="connsiteY1250" fmla="*/ 902444 h 2079487"/>
              <a:gd name="connsiteX1251" fmla="*/ 8380046 w 12192000"/>
              <a:gd name="connsiteY1251" fmla="*/ 899208 h 2079487"/>
              <a:gd name="connsiteX1252" fmla="*/ 8401885 w 12192000"/>
              <a:gd name="connsiteY1252" fmla="*/ 895748 h 2079487"/>
              <a:gd name="connsiteX1253" fmla="*/ 8423758 w 12192000"/>
              <a:gd name="connsiteY1253" fmla="*/ 892067 h 2079487"/>
              <a:gd name="connsiteX1254" fmla="*/ 8445663 w 12192000"/>
              <a:gd name="connsiteY1254" fmla="*/ 888170 h 2079487"/>
              <a:gd name="connsiteX1255" fmla="*/ 8467595 w 12192000"/>
              <a:gd name="connsiteY1255" fmla="*/ 884060 h 2079487"/>
              <a:gd name="connsiteX1256" fmla="*/ 8489556 w 12192000"/>
              <a:gd name="connsiteY1256" fmla="*/ 879744 h 2079487"/>
              <a:gd name="connsiteX1257" fmla="*/ 8511541 w 12192000"/>
              <a:gd name="connsiteY1257" fmla="*/ 875225 h 2079487"/>
              <a:gd name="connsiteX1258" fmla="*/ 8533549 w 12192000"/>
              <a:gd name="connsiteY1258" fmla="*/ 870508 h 2079487"/>
              <a:gd name="connsiteX1259" fmla="*/ 8555577 w 12192000"/>
              <a:gd name="connsiteY1259" fmla="*/ 865597 h 2079487"/>
              <a:gd name="connsiteX1260" fmla="*/ 8577622 w 12192000"/>
              <a:gd name="connsiteY1260" fmla="*/ 860497 h 2079487"/>
              <a:gd name="connsiteX1261" fmla="*/ 8599683 w 12192000"/>
              <a:gd name="connsiteY1261" fmla="*/ 855212 h 2079487"/>
              <a:gd name="connsiteX1262" fmla="*/ 8621758 w 12192000"/>
              <a:gd name="connsiteY1262" fmla="*/ 849748 h 2079487"/>
              <a:gd name="connsiteX1263" fmla="*/ 8643844 w 12192000"/>
              <a:gd name="connsiteY1263" fmla="*/ 844108 h 2079487"/>
              <a:gd name="connsiteX1264" fmla="*/ 8665940 w 12192000"/>
              <a:gd name="connsiteY1264" fmla="*/ 838295 h 2079487"/>
              <a:gd name="connsiteX1265" fmla="*/ 8688044 w 12192000"/>
              <a:gd name="connsiteY1265" fmla="*/ 832317 h 2079487"/>
              <a:gd name="connsiteX1266" fmla="*/ 8710152 w 12192000"/>
              <a:gd name="connsiteY1266" fmla="*/ 826178 h 2079487"/>
              <a:gd name="connsiteX1267" fmla="*/ 8732263 w 12192000"/>
              <a:gd name="connsiteY1267" fmla="*/ 819880 h 2079487"/>
              <a:gd name="connsiteX1268" fmla="*/ 8754375 w 12192000"/>
              <a:gd name="connsiteY1268" fmla="*/ 813430 h 2079487"/>
              <a:gd name="connsiteX1269" fmla="*/ 8776484 w 12192000"/>
              <a:gd name="connsiteY1269" fmla="*/ 806831 h 2079487"/>
              <a:gd name="connsiteX1270" fmla="*/ 8798590 w 12192000"/>
              <a:gd name="connsiteY1270" fmla="*/ 800089 h 2079487"/>
              <a:gd name="connsiteX1271" fmla="*/ 8820690 w 12192000"/>
              <a:gd name="connsiteY1271" fmla="*/ 793207 h 2079487"/>
              <a:gd name="connsiteX1272" fmla="*/ 8842782 w 12192000"/>
              <a:gd name="connsiteY1272" fmla="*/ 786190 h 2079487"/>
              <a:gd name="connsiteX1273" fmla="*/ 8864863 w 12192000"/>
              <a:gd name="connsiteY1273" fmla="*/ 779044 h 2079487"/>
              <a:gd name="connsiteX1274" fmla="*/ 8886933 w 12192000"/>
              <a:gd name="connsiteY1274" fmla="*/ 771771 h 2079487"/>
              <a:gd name="connsiteX1275" fmla="*/ 8908987 w 12192000"/>
              <a:gd name="connsiteY1275" fmla="*/ 764378 h 2079487"/>
              <a:gd name="connsiteX1276" fmla="*/ 8931025 w 12192000"/>
              <a:gd name="connsiteY1276" fmla="*/ 756868 h 2079487"/>
              <a:gd name="connsiteX1277" fmla="*/ 8953044 w 12192000"/>
              <a:gd name="connsiteY1277" fmla="*/ 749246 h 2079487"/>
              <a:gd name="connsiteX1278" fmla="*/ 8975041 w 12192000"/>
              <a:gd name="connsiteY1278" fmla="*/ 741517 h 2079487"/>
              <a:gd name="connsiteX1279" fmla="*/ 8997016 w 12192000"/>
              <a:gd name="connsiteY1279" fmla="*/ 733684 h 2079487"/>
              <a:gd name="connsiteX1280" fmla="*/ 9018965 w 12192000"/>
              <a:gd name="connsiteY1280" fmla="*/ 725754 h 2079487"/>
              <a:gd name="connsiteX1281" fmla="*/ 9040887 w 12192000"/>
              <a:gd name="connsiteY1281" fmla="*/ 717730 h 2079487"/>
              <a:gd name="connsiteX1282" fmla="*/ 9062778 w 12192000"/>
              <a:gd name="connsiteY1282" fmla="*/ 709617 h 2079487"/>
              <a:gd name="connsiteX1283" fmla="*/ 9084638 w 12192000"/>
              <a:gd name="connsiteY1283" fmla="*/ 701419 h 2079487"/>
              <a:gd name="connsiteX1284" fmla="*/ 9106463 w 12192000"/>
              <a:gd name="connsiteY1284" fmla="*/ 693142 h 2079487"/>
              <a:gd name="connsiteX1285" fmla="*/ 9128253 w 12192000"/>
              <a:gd name="connsiteY1285" fmla="*/ 684788 h 2079487"/>
              <a:gd name="connsiteX1286" fmla="*/ 9150005 w 12192000"/>
              <a:gd name="connsiteY1286" fmla="*/ 676364 h 2079487"/>
              <a:gd name="connsiteX1287" fmla="*/ 9171715 w 12192000"/>
              <a:gd name="connsiteY1287" fmla="*/ 667874 h 2079487"/>
              <a:gd name="connsiteX1288" fmla="*/ 9193384 w 12192000"/>
              <a:gd name="connsiteY1288" fmla="*/ 659322 h 2079487"/>
              <a:gd name="connsiteX1289" fmla="*/ 9215007 w 12192000"/>
              <a:gd name="connsiteY1289" fmla="*/ 650713 h 2079487"/>
              <a:gd name="connsiteX1290" fmla="*/ 9236584 w 12192000"/>
              <a:gd name="connsiteY1290" fmla="*/ 642051 h 2079487"/>
              <a:gd name="connsiteX1291" fmla="*/ 9258111 w 12192000"/>
              <a:gd name="connsiteY1291" fmla="*/ 633342 h 2079487"/>
              <a:gd name="connsiteX1292" fmla="*/ 9279588 w 12192000"/>
              <a:gd name="connsiteY1292" fmla="*/ 624588 h 2079487"/>
              <a:gd name="connsiteX1293" fmla="*/ 9301011 w 12192000"/>
              <a:gd name="connsiteY1293" fmla="*/ 615796 h 2079487"/>
              <a:gd name="connsiteX1294" fmla="*/ 9322378 w 12192000"/>
              <a:gd name="connsiteY1294" fmla="*/ 606969 h 2079487"/>
              <a:gd name="connsiteX1295" fmla="*/ 9343688 w 12192000"/>
              <a:gd name="connsiteY1295" fmla="*/ 598113 h 2079487"/>
              <a:gd name="connsiteX1296" fmla="*/ 9364940 w 12192000"/>
              <a:gd name="connsiteY1296" fmla="*/ 589232 h 2079487"/>
              <a:gd name="connsiteX1297" fmla="*/ 9386128 w 12192000"/>
              <a:gd name="connsiteY1297" fmla="*/ 580330 h 2079487"/>
              <a:gd name="connsiteX1298" fmla="*/ 9407253 w 12192000"/>
              <a:gd name="connsiteY1298" fmla="*/ 571412 h 2079487"/>
              <a:gd name="connsiteX1299" fmla="*/ 9428311 w 12192000"/>
              <a:gd name="connsiteY1299" fmla="*/ 562483 h 2079487"/>
              <a:gd name="connsiteX1300" fmla="*/ 9449303 w 12192000"/>
              <a:gd name="connsiteY1300" fmla="*/ 553547 h 2079487"/>
              <a:gd name="connsiteX1301" fmla="*/ 9470222 w 12192000"/>
              <a:gd name="connsiteY1301" fmla="*/ 544608 h 2079487"/>
              <a:gd name="connsiteX1302" fmla="*/ 9491072 w 12192000"/>
              <a:gd name="connsiteY1302" fmla="*/ 535672 h 2079487"/>
              <a:gd name="connsiteX1303" fmla="*/ 9511845 w 12192000"/>
              <a:gd name="connsiteY1303" fmla="*/ 526743 h 2079487"/>
              <a:gd name="connsiteX1304" fmla="*/ 9532542 w 12192000"/>
              <a:gd name="connsiteY1304" fmla="*/ 517825 h 2079487"/>
              <a:gd name="connsiteX1305" fmla="*/ 9553160 w 12192000"/>
              <a:gd name="connsiteY1305" fmla="*/ 508923 h 2079487"/>
              <a:gd name="connsiteX1306" fmla="*/ 9573698 w 12192000"/>
              <a:gd name="connsiteY1306" fmla="*/ 500042 h 2079487"/>
              <a:gd name="connsiteX1307" fmla="*/ 9594153 w 12192000"/>
              <a:gd name="connsiteY1307" fmla="*/ 491185 h 2079487"/>
              <a:gd name="connsiteX1308" fmla="*/ 9614523 w 12192000"/>
              <a:gd name="connsiteY1308" fmla="*/ 482359 h 2079487"/>
              <a:gd name="connsiteX1309" fmla="*/ 9634805 w 12192000"/>
              <a:gd name="connsiteY1309" fmla="*/ 473567 h 2079487"/>
              <a:gd name="connsiteX1310" fmla="*/ 9654999 w 12192000"/>
              <a:gd name="connsiteY1310" fmla="*/ 464813 h 2079487"/>
              <a:gd name="connsiteX1311" fmla="*/ 9675101 w 12192000"/>
              <a:gd name="connsiteY1311" fmla="*/ 456103 h 2079487"/>
              <a:gd name="connsiteX1312" fmla="*/ 9695110 w 12192000"/>
              <a:gd name="connsiteY1312" fmla="*/ 447442 h 2079487"/>
              <a:gd name="connsiteX1313" fmla="*/ 9715024 w 12192000"/>
              <a:gd name="connsiteY1313" fmla="*/ 438832 h 2079487"/>
              <a:gd name="connsiteX1314" fmla="*/ 9734840 w 12192000"/>
              <a:gd name="connsiteY1314" fmla="*/ 430280 h 2079487"/>
              <a:gd name="connsiteX1315" fmla="*/ 9754557 w 12192000"/>
              <a:gd name="connsiteY1315" fmla="*/ 421789 h 2079487"/>
              <a:gd name="connsiteX1316" fmla="*/ 9774172 w 12192000"/>
              <a:gd name="connsiteY1316" fmla="*/ 413365 h 2079487"/>
              <a:gd name="connsiteX1317" fmla="*/ 9793683 w 12192000"/>
              <a:gd name="connsiteY1317" fmla="*/ 405012 h 2079487"/>
              <a:gd name="connsiteX1318" fmla="*/ 9813089 w 12192000"/>
              <a:gd name="connsiteY1318" fmla="*/ 396733 h 2079487"/>
              <a:gd name="connsiteX1319" fmla="*/ 9832387 w 12192000"/>
              <a:gd name="connsiteY1319" fmla="*/ 388535 h 2079487"/>
              <a:gd name="connsiteX1320" fmla="*/ 9851576 w 12192000"/>
              <a:gd name="connsiteY1320" fmla="*/ 380421 h 2079487"/>
              <a:gd name="connsiteX1321" fmla="*/ 9870652 w 12192000"/>
              <a:gd name="connsiteY1321" fmla="*/ 372397 h 2079487"/>
              <a:gd name="connsiteX1322" fmla="*/ 9889614 w 12192000"/>
              <a:gd name="connsiteY1322" fmla="*/ 364466 h 2079487"/>
              <a:gd name="connsiteX1323" fmla="*/ 9908461 w 12192000"/>
              <a:gd name="connsiteY1323" fmla="*/ 356633 h 2079487"/>
              <a:gd name="connsiteX1324" fmla="*/ 9927190 w 12192000"/>
              <a:gd name="connsiteY1324" fmla="*/ 348904 h 2079487"/>
              <a:gd name="connsiteX1325" fmla="*/ 9945798 w 12192000"/>
              <a:gd name="connsiteY1325" fmla="*/ 341282 h 2079487"/>
              <a:gd name="connsiteX1326" fmla="*/ 9964284 w 12192000"/>
              <a:gd name="connsiteY1326" fmla="*/ 333772 h 2079487"/>
              <a:gd name="connsiteX1327" fmla="*/ 9982647 w 12192000"/>
              <a:gd name="connsiteY1327" fmla="*/ 326378 h 2079487"/>
              <a:gd name="connsiteX1328" fmla="*/ 10000885 w 12192000"/>
              <a:gd name="connsiteY1328" fmla="*/ 319105 h 2079487"/>
              <a:gd name="connsiteX1329" fmla="*/ 10018993 w 12192000"/>
              <a:gd name="connsiteY1329" fmla="*/ 311958 h 2079487"/>
              <a:gd name="connsiteX1330" fmla="*/ 10036972 w 12192000"/>
              <a:gd name="connsiteY1330" fmla="*/ 304941 h 2079487"/>
              <a:gd name="connsiteX1331" fmla="*/ 10054819 w 12192000"/>
              <a:gd name="connsiteY1331" fmla="*/ 298060 h 2079487"/>
              <a:gd name="connsiteX1332" fmla="*/ 10072531 w 12192000"/>
              <a:gd name="connsiteY1332" fmla="*/ 291317 h 2079487"/>
              <a:gd name="connsiteX1333" fmla="*/ 10090109 w 12192000"/>
              <a:gd name="connsiteY1333" fmla="*/ 284718 h 2079487"/>
              <a:gd name="connsiteX1334" fmla="*/ 10107548 w 12192000"/>
              <a:gd name="connsiteY1334" fmla="*/ 278268 h 2079487"/>
              <a:gd name="connsiteX1335" fmla="*/ 10124848 w 12192000"/>
              <a:gd name="connsiteY1335" fmla="*/ 271972 h 2079487"/>
              <a:gd name="connsiteX1336" fmla="*/ 10142007 w 12192000"/>
              <a:gd name="connsiteY1336" fmla="*/ 265832 h 2079487"/>
              <a:gd name="connsiteX1337" fmla="*/ 10159023 w 12192000"/>
              <a:gd name="connsiteY1337" fmla="*/ 259855 h 2079487"/>
              <a:gd name="connsiteX1338" fmla="*/ 10175893 w 12192000"/>
              <a:gd name="connsiteY1338" fmla="*/ 254046 h 2079487"/>
              <a:gd name="connsiteX1339" fmla="*/ 10192615 w 12192000"/>
              <a:gd name="connsiteY1339" fmla="*/ 248408 h 2079487"/>
              <a:gd name="connsiteX1340" fmla="*/ 10209189 w 12192000"/>
              <a:gd name="connsiteY1340" fmla="*/ 242945 h 2079487"/>
              <a:gd name="connsiteX1341" fmla="*/ 10225612 w 12192000"/>
              <a:gd name="connsiteY1341" fmla="*/ 237664 h 2079487"/>
              <a:gd name="connsiteX1342" fmla="*/ 10241882 w 12192000"/>
              <a:gd name="connsiteY1342" fmla="*/ 232569 h 2079487"/>
              <a:gd name="connsiteX1343" fmla="*/ 10273890 w 12192000"/>
              <a:gd name="connsiteY1343" fmla="*/ 222972 h 2079487"/>
              <a:gd name="connsiteX1344" fmla="*/ 10289547 w 12192000"/>
              <a:gd name="connsiteY1344" fmla="*/ 218429 h 2079487"/>
              <a:gd name="connsiteX1345" fmla="*/ 10305010 w 12192000"/>
              <a:gd name="connsiteY1345" fmla="*/ 213949 h 2079487"/>
              <a:gd name="connsiteX1346" fmla="*/ 10320285 w 12192000"/>
              <a:gd name="connsiteY1346" fmla="*/ 209533 h 2079487"/>
              <a:gd name="connsiteX1347" fmla="*/ 10335377 w 12192000"/>
              <a:gd name="connsiteY1347" fmla="*/ 205178 h 2079487"/>
              <a:gd name="connsiteX1348" fmla="*/ 10350288 w 12192000"/>
              <a:gd name="connsiteY1348" fmla="*/ 200884 h 2079487"/>
              <a:gd name="connsiteX1349" fmla="*/ 10365021 w 12192000"/>
              <a:gd name="connsiteY1349" fmla="*/ 196652 h 2079487"/>
              <a:gd name="connsiteX1350" fmla="*/ 10379579 w 12192000"/>
              <a:gd name="connsiteY1350" fmla="*/ 192481 h 2079487"/>
              <a:gd name="connsiteX1351" fmla="*/ 10393966 w 12192000"/>
              <a:gd name="connsiteY1351" fmla="*/ 188369 h 2079487"/>
              <a:gd name="connsiteX1352" fmla="*/ 10408184 w 12192000"/>
              <a:gd name="connsiteY1352" fmla="*/ 184318 h 2079487"/>
              <a:gd name="connsiteX1353" fmla="*/ 10422234 w 12192000"/>
              <a:gd name="connsiteY1353" fmla="*/ 180325 h 2079487"/>
              <a:gd name="connsiteX1354" fmla="*/ 10436122 w 12192000"/>
              <a:gd name="connsiteY1354" fmla="*/ 176391 h 2079487"/>
              <a:gd name="connsiteX1355" fmla="*/ 10449850 w 12192000"/>
              <a:gd name="connsiteY1355" fmla="*/ 172515 h 2079487"/>
              <a:gd name="connsiteX1356" fmla="*/ 10463420 w 12192000"/>
              <a:gd name="connsiteY1356" fmla="*/ 168696 h 2079487"/>
              <a:gd name="connsiteX1357" fmla="*/ 10476838 w 12192000"/>
              <a:gd name="connsiteY1357" fmla="*/ 164935 h 2079487"/>
              <a:gd name="connsiteX1358" fmla="*/ 10490103 w 12192000"/>
              <a:gd name="connsiteY1358" fmla="*/ 161231 h 2079487"/>
              <a:gd name="connsiteX1359" fmla="*/ 10503219 w 12192000"/>
              <a:gd name="connsiteY1359" fmla="*/ 157583 h 2079487"/>
              <a:gd name="connsiteX1360" fmla="*/ 10516190 w 12192000"/>
              <a:gd name="connsiteY1360" fmla="*/ 153990 h 2079487"/>
              <a:gd name="connsiteX1361" fmla="*/ 10529020 w 12192000"/>
              <a:gd name="connsiteY1361" fmla="*/ 150452 h 2079487"/>
              <a:gd name="connsiteX1362" fmla="*/ 10541709 w 12192000"/>
              <a:gd name="connsiteY1362" fmla="*/ 146970 h 2079487"/>
              <a:gd name="connsiteX1363" fmla="*/ 10554263 w 12192000"/>
              <a:gd name="connsiteY1363" fmla="*/ 143541 h 2079487"/>
              <a:gd name="connsiteX1364" fmla="*/ 10566683 w 12192000"/>
              <a:gd name="connsiteY1364" fmla="*/ 140166 h 2079487"/>
              <a:gd name="connsiteX1365" fmla="*/ 10578973 w 12192000"/>
              <a:gd name="connsiteY1365" fmla="*/ 136845 h 2079487"/>
              <a:gd name="connsiteX1366" fmla="*/ 10591135 w 12192000"/>
              <a:gd name="connsiteY1366" fmla="*/ 133577 h 2079487"/>
              <a:gd name="connsiteX1367" fmla="*/ 10603173 w 12192000"/>
              <a:gd name="connsiteY1367" fmla="*/ 130360 h 2079487"/>
              <a:gd name="connsiteX1368" fmla="*/ 10615088 w 12192000"/>
              <a:gd name="connsiteY1368" fmla="*/ 127196 h 2079487"/>
              <a:gd name="connsiteX1369" fmla="*/ 10626886 w 12192000"/>
              <a:gd name="connsiteY1369" fmla="*/ 124083 h 2079487"/>
              <a:gd name="connsiteX1370" fmla="*/ 10638567 w 12192000"/>
              <a:gd name="connsiteY1370" fmla="*/ 121020 h 2079487"/>
              <a:gd name="connsiteX1371" fmla="*/ 10650136 w 12192000"/>
              <a:gd name="connsiteY1371" fmla="*/ 118008 h 2079487"/>
              <a:gd name="connsiteX1372" fmla="*/ 10661596 w 12192000"/>
              <a:gd name="connsiteY1372" fmla="*/ 115045 h 2079487"/>
              <a:gd name="connsiteX1373" fmla="*/ 10672948 w 12192000"/>
              <a:gd name="connsiteY1373" fmla="*/ 112132 h 2079487"/>
              <a:gd name="connsiteX1374" fmla="*/ 10684196 w 12192000"/>
              <a:gd name="connsiteY1374" fmla="*/ 109269 h 2079487"/>
              <a:gd name="connsiteX1375" fmla="*/ 10695344 w 12192000"/>
              <a:gd name="connsiteY1375" fmla="*/ 106453 h 2079487"/>
              <a:gd name="connsiteX1376" fmla="*/ 10706393 w 12192000"/>
              <a:gd name="connsiteY1376" fmla="*/ 103686 h 2079487"/>
              <a:gd name="connsiteX1377" fmla="*/ 10717348 w 12192000"/>
              <a:gd name="connsiteY1377" fmla="*/ 100966 h 2079487"/>
              <a:gd name="connsiteX1378" fmla="*/ 10728211 w 12192000"/>
              <a:gd name="connsiteY1378" fmla="*/ 98293 h 2079487"/>
              <a:gd name="connsiteX1379" fmla="*/ 10738985 w 12192000"/>
              <a:gd name="connsiteY1379" fmla="*/ 95666 h 2079487"/>
              <a:gd name="connsiteX1380" fmla="*/ 10749672 w 12192000"/>
              <a:gd name="connsiteY1380" fmla="*/ 93085 h 2079487"/>
              <a:gd name="connsiteX1381" fmla="*/ 10760276 w 12192000"/>
              <a:gd name="connsiteY1381" fmla="*/ 90550 h 2079487"/>
              <a:gd name="connsiteX1382" fmla="*/ 10770800 w 12192000"/>
              <a:gd name="connsiteY1382" fmla="*/ 88060 h 2079487"/>
              <a:gd name="connsiteX1383" fmla="*/ 10781247 w 12192000"/>
              <a:gd name="connsiteY1383" fmla="*/ 85615 h 2079487"/>
              <a:gd name="connsiteX1384" fmla="*/ 10791619 w 12192000"/>
              <a:gd name="connsiteY1384" fmla="*/ 83213 h 2079487"/>
              <a:gd name="connsiteX1385" fmla="*/ 10801920 w 12192000"/>
              <a:gd name="connsiteY1385" fmla="*/ 80855 h 2079487"/>
              <a:gd name="connsiteX1386" fmla="*/ 10812153 w 12192000"/>
              <a:gd name="connsiteY1386" fmla="*/ 78541 h 2079487"/>
              <a:gd name="connsiteX1387" fmla="*/ 10822320 w 12192000"/>
              <a:gd name="connsiteY1387" fmla="*/ 76269 h 2079487"/>
              <a:gd name="connsiteX1388" fmla="*/ 10832425 w 12192000"/>
              <a:gd name="connsiteY1388" fmla="*/ 74039 h 2079487"/>
              <a:gd name="connsiteX1389" fmla="*/ 10842469 w 12192000"/>
              <a:gd name="connsiteY1389" fmla="*/ 71852 h 2079487"/>
              <a:gd name="connsiteX1390" fmla="*/ 10852458 w 12192000"/>
              <a:gd name="connsiteY1390" fmla="*/ 69704 h 2079487"/>
              <a:gd name="connsiteX1391" fmla="*/ 10862391 w 12192000"/>
              <a:gd name="connsiteY1391" fmla="*/ 67599 h 2079487"/>
              <a:gd name="connsiteX1392" fmla="*/ 10872275 w 12192000"/>
              <a:gd name="connsiteY1392" fmla="*/ 65533 h 2079487"/>
              <a:gd name="connsiteX1393" fmla="*/ 10882109 w 12192000"/>
              <a:gd name="connsiteY1393" fmla="*/ 63508 h 2079487"/>
              <a:gd name="connsiteX1394" fmla="*/ 10891899 w 12192000"/>
              <a:gd name="connsiteY1394" fmla="*/ 61521 h 2079487"/>
              <a:gd name="connsiteX1395" fmla="*/ 10901647 w 12192000"/>
              <a:gd name="connsiteY1395" fmla="*/ 59573 h 2079487"/>
              <a:gd name="connsiteX1396" fmla="*/ 10911356 w 12192000"/>
              <a:gd name="connsiteY1396" fmla="*/ 57664 h 2079487"/>
              <a:gd name="connsiteX1397" fmla="*/ 10921029 w 12192000"/>
              <a:gd name="connsiteY1397" fmla="*/ 55793 h 2079487"/>
              <a:gd name="connsiteX1398" fmla="*/ 10930667 w 12192000"/>
              <a:gd name="connsiteY1398" fmla="*/ 53959 h 2079487"/>
              <a:gd name="connsiteX1399" fmla="*/ 10940277 w 12192000"/>
              <a:gd name="connsiteY1399" fmla="*/ 52162 h 2079487"/>
              <a:gd name="connsiteX1400" fmla="*/ 10949859 w 12192000"/>
              <a:gd name="connsiteY1400" fmla="*/ 50402 h 2079487"/>
              <a:gd name="connsiteX1401" fmla="*/ 10959415 w 12192000"/>
              <a:gd name="connsiteY1401" fmla="*/ 48678 h 2079487"/>
              <a:gd name="connsiteX1402" fmla="*/ 10968950 w 12192000"/>
              <a:gd name="connsiteY1402" fmla="*/ 46990 h 2079487"/>
              <a:gd name="connsiteX1403" fmla="*/ 10978466 w 12192000"/>
              <a:gd name="connsiteY1403" fmla="*/ 45336 h 2079487"/>
              <a:gd name="connsiteX1404" fmla="*/ 10987966 w 12192000"/>
              <a:gd name="connsiteY1404" fmla="*/ 43717 h 2079487"/>
              <a:gd name="connsiteX1405" fmla="*/ 10997453 w 12192000"/>
              <a:gd name="connsiteY1405" fmla="*/ 42132 h 2079487"/>
              <a:gd name="connsiteX1406" fmla="*/ 11006930 w 12192000"/>
              <a:gd name="connsiteY1406" fmla="*/ 40581 h 2079487"/>
              <a:gd name="connsiteX1407" fmla="*/ 11016400 w 12192000"/>
              <a:gd name="connsiteY1407" fmla="*/ 39063 h 2079487"/>
              <a:gd name="connsiteX1408" fmla="*/ 11025865 w 12192000"/>
              <a:gd name="connsiteY1408" fmla="*/ 37579 h 2079487"/>
              <a:gd name="connsiteX1409" fmla="*/ 11035329 w 12192000"/>
              <a:gd name="connsiteY1409" fmla="*/ 36125 h 2079487"/>
              <a:gd name="connsiteX1410" fmla="*/ 11044794 w 12192000"/>
              <a:gd name="connsiteY1410" fmla="*/ 34704 h 2079487"/>
              <a:gd name="connsiteX1411" fmla="*/ 11054265 w 12192000"/>
              <a:gd name="connsiteY1411" fmla="*/ 33314 h 2079487"/>
              <a:gd name="connsiteX1412" fmla="*/ 11063741 w 12192000"/>
              <a:gd name="connsiteY1412" fmla="*/ 31955 h 2079487"/>
              <a:gd name="connsiteX1413" fmla="*/ 11073229 w 12192000"/>
              <a:gd name="connsiteY1413" fmla="*/ 30626 h 2079487"/>
              <a:gd name="connsiteX1414" fmla="*/ 11082728 w 12192000"/>
              <a:gd name="connsiteY1414" fmla="*/ 29327 h 2079487"/>
              <a:gd name="connsiteX1415" fmla="*/ 11092246 w 12192000"/>
              <a:gd name="connsiteY1415" fmla="*/ 28057 h 2079487"/>
              <a:gd name="connsiteX1416" fmla="*/ 11101781 w 12192000"/>
              <a:gd name="connsiteY1416" fmla="*/ 26817 h 2079487"/>
              <a:gd name="connsiteX1417" fmla="*/ 11111339 w 12192000"/>
              <a:gd name="connsiteY1417" fmla="*/ 25604 h 2079487"/>
              <a:gd name="connsiteX1418" fmla="*/ 11120920 w 12192000"/>
              <a:gd name="connsiteY1418" fmla="*/ 24420 h 2079487"/>
              <a:gd name="connsiteX1419" fmla="*/ 11130529 w 12192000"/>
              <a:gd name="connsiteY1419" fmla="*/ 23263 h 2079487"/>
              <a:gd name="connsiteX1420" fmla="*/ 11140169 w 12192000"/>
              <a:gd name="connsiteY1420" fmla="*/ 22133 h 2079487"/>
              <a:gd name="connsiteX1421" fmla="*/ 11149842 w 12192000"/>
              <a:gd name="connsiteY1421" fmla="*/ 21029 h 2079487"/>
              <a:gd name="connsiteX1422" fmla="*/ 11159553 w 12192000"/>
              <a:gd name="connsiteY1422" fmla="*/ 19951 h 2079487"/>
              <a:gd name="connsiteX1423" fmla="*/ 11169299 w 12192000"/>
              <a:gd name="connsiteY1423" fmla="*/ 18900 h 2079487"/>
              <a:gd name="connsiteX1424" fmla="*/ 11179091 w 12192000"/>
              <a:gd name="connsiteY1424" fmla="*/ 17872 h 2079487"/>
              <a:gd name="connsiteX1425" fmla="*/ 11188928 w 12192000"/>
              <a:gd name="connsiteY1425" fmla="*/ 16869 h 2079487"/>
              <a:gd name="connsiteX1426" fmla="*/ 11198812 w 12192000"/>
              <a:gd name="connsiteY1426" fmla="*/ 15890 h 2079487"/>
              <a:gd name="connsiteX1427" fmla="*/ 11208747 w 12192000"/>
              <a:gd name="connsiteY1427" fmla="*/ 14935 h 2079487"/>
              <a:gd name="connsiteX1428" fmla="*/ 11218735 w 12192000"/>
              <a:gd name="connsiteY1428" fmla="*/ 14003 h 2079487"/>
              <a:gd name="connsiteX1429" fmla="*/ 11228782 w 12192000"/>
              <a:gd name="connsiteY1429" fmla="*/ 13093 h 2079487"/>
              <a:gd name="connsiteX1430" fmla="*/ 11238887 w 12192000"/>
              <a:gd name="connsiteY1430" fmla="*/ 12206 h 2079487"/>
              <a:gd name="connsiteX1431" fmla="*/ 11249055 w 12192000"/>
              <a:gd name="connsiteY1431" fmla="*/ 11339 h 2079487"/>
              <a:gd name="connsiteX1432" fmla="*/ 11259288 w 12192000"/>
              <a:gd name="connsiteY1432" fmla="*/ 10494 h 2079487"/>
              <a:gd name="connsiteX1433" fmla="*/ 11269590 w 12192000"/>
              <a:gd name="connsiteY1433" fmla="*/ 9670 h 2079487"/>
              <a:gd name="connsiteX1434" fmla="*/ 11279964 w 12192000"/>
              <a:gd name="connsiteY1434" fmla="*/ 8866 h 2079487"/>
              <a:gd name="connsiteX1435" fmla="*/ 11290411 w 12192000"/>
              <a:gd name="connsiteY1435" fmla="*/ 8081 h 2079487"/>
              <a:gd name="connsiteX1436" fmla="*/ 11300936 w 12192000"/>
              <a:gd name="connsiteY1436" fmla="*/ 7315 h 2079487"/>
              <a:gd name="connsiteX1437" fmla="*/ 11311542 w 12192000"/>
              <a:gd name="connsiteY1437" fmla="*/ 6568 h 2079487"/>
              <a:gd name="connsiteX1438" fmla="*/ 11322231 w 12192000"/>
              <a:gd name="connsiteY1438" fmla="*/ 5839 h 2079487"/>
              <a:gd name="connsiteX1439" fmla="*/ 11333006 w 12192000"/>
              <a:gd name="connsiteY1439" fmla="*/ 5127 h 2079487"/>
              <a:gd name="connsiteX1440" fmla="*/ 11343869 w 12192000"/>
              <a:gd name="connsiteY1440" fmla="*/ 4433 h 2079487"/>
              <a:gd name="connsiteX1441" fmla="*/ 11354825 w 12192000"/>
              <a:gd name="connsiteY1441" fmla="*/ 3755 h 2079487"/>
              <a:gd name="connsiteX1442" fmla="*/ 11377010 w 12192000"/>
              <a:gd name="connsiteY1442" fmla="*/ 2448 h 2079487"/>
              <a:gd name="connsiteX1443" fmla="*/ 11388395 w 12192000"/>
              <a:gd name="connsiteY1443" fmla="*/ 1846 h 2079487"/>
              <a:gd name="connsiteX1444" fmla="*/ 11399760 w 12192000"/>
              <a:gd name="connsiteY1444" fmla="*/ 1335 h 2079487"/>
              <a:gd name="connsiteX1445" fmla="*/ 11411169 w 12192000"/>
              <a:gd name="connsiteY1445" fmla="*/ 909 h 2079487"/>
              <a:gd name="connsiteX1446" fmla="*/ 11422623 w 12192000"/>
              <a:gd name="connsiteY1446" fmla="*/ 566 h 2079487"/>
              <a:gd name="connsiteX1447" fmla="*/ 11434119 w 12192000"/>
              <a:gd name="connsiteY1447" fmla="*/ 306 h 2079487"/>
              <a:gd name="connsiteX1448" fmla="*/ 11445656 w 12192000"/>
              <a:gd name="connsiteY1448" fmla="*/ 126 h 2079487"/>
              <a:gd name="connsiteX1449" fmla="*/ 11457232 w 12192000"/>
              <a:gd name="connsiteY1449" fmla="*/ 25 h 2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</a:cxnLst>
            <a:rect l="l" t="t" r="r" b="b"/>
            <a:pathLst>
              <a:path w="12192000" h="2079486">
                <a:moveTo>
                  <a:pt x="11468847" y="0"/>
                </a:moveTo>
                <a:lnTo>
                  <a:pt x="11480497" y="51"/>
                </a:lnTo>
                <a:lnTo>
                  <a:pt x="11492181" y="174"/>
                </a:lnTo>
                <a:lnTo>
                  <a:pt x="11503900" y="368"/>
                </a:lnTo>
                <a:lnTo>
                  <a:pt x="11515651" y="633"/>
                </a:lnTo>
                <a:lnTo>
                  <a:pt x="11527435" y="966"/>
                </a:lnTo>
                <a:lnTo>
                  <a:pt x="11539247" y="1365"/>
                </a:lnTo>
                <a:lnTo>
                  <a:pt x="11551089" y="1829"/>
                </a:lnTo>
                <a:lnTo>
                  <a:pt x="11562956" y="2355"/>
                </a:lnTo>
                <a:lnTo>
                  <a:pt x="11574849" y="2942"/>
                </a:lnTo>
                <a:lnTo>
                  <a:pt x="11586766" y="3589"/>
                </a:lnTo>
                <a:lnTo>
                  <a:pt x="11598706" y="4293"/>
                </a:lnTo>
                <a:lnTo>
                  <a:pt x="11610666" y="5052"/>
                </a:lnTo>
                <a:lnTo>
                  <a:pt x="11622648" y="5866"/>
                </a:lnTo>
                <a:lnTo>
                  <a:pt x="11634649" y="6732"/>
                </a:lnTo>
                <a:lnTo>
                  <a:pt x="11646667" y="7649"/>
                </a:lnTo>
                <a:lnTo>
                  <a:pt x="11658701" y="8615"/>
                </a:lnTo>
                <a:lnTo>
                  <a:pt x="11670747" y="9628"/>
                </a:lnTo>
                <a:lnTo>
                  <a:pt x="11682810" y="10686"/>
                </a:lnTo>
                <a:lnTo>
                  <a:pt x="11694881" y="11788"/>
                </a:lnTo>
                <a:lnTo>
                  <a:pt x="11706964" y="12932"/>
                </a:lnTo>
                <a:lnTo>
                  <a:pt x="11719056" y="14116"/>
                </a:lnTo>
                <a:lnTo>
                  <a:pt x="11731156" y="15339"/>
                </a:lnTo>
                <a:lnTo>
                  <a:pt x="11743260" y="16599"/>
                </a:lnTo>
                <a:lnTo>
                  <a:pt x="11755371" y="17894"/>
                </a:lnTo>
                <a:lnTo>
                  <a:pt x="11767483" y="19222"/>
                </a:lnTo>
                <a:lnTo>
                  <a:pt x="11779599" y="20582"/>
                </a:lnTo>
                <a:lnTo>
                  <a:pt x="11791715" y="21972"/>
                </a:lnTo>
                <a:lnTo>
                  <a:pt x="11803830" y="23389"/>
                </a:lnTo>
                <a:lnTo>
                  <a:pt x="11815942" y="24834"/>
                </a:lnTo>
                <a:lnTo>
                  <a:pt x="11828051" y="26304"/>
                </a:lnTo>
                <a:lnTo>
                  <a:pt x="11840155" y="27797"/>
                </a:lnTo>
                <a:lnTo>
                  <a:pt x="11852252" y="29311"/>
                </a:lnTo>
                <a:lnTo>
                  <a:pt x="11864340" y="30844"/>
                </a:lnTo>
                <a:lnTo>
                  <a:pt x="11876421" y="32396"/>
                </a:lnTo>
                <a:lnTo>
                  <a:pt x="11888490" y="33964"/>
                </a:lnTo>
                <a:lnTo>
                  <a:pt x="11900545" y="35546"/>
                </a:lnTo>
                <a:lnTo>
                  <a:pt x="11912590" y="37142"/>
                </a:lnTo>
                <a:lnTo>
                  <a:pt x="11924618" y="38749"/>
                </a:lnTo>
                <a:lnTo>
                  <a:pt x="11936629" y="40365"/>
                </a:lnTo>
                <a:lnTo>
                  <a:pt x="11948623" y="41988"/>
                </a:lnTo>
                <a:lnTo>
                  <a:pt x="11960597" y="43619"/>
                </a:lnTo>
                <a:lnTo>
                  <a:pt x="11972550" y="45253"/>
                </a:lnTo>
                <a:lnTo>
                  <a:pt x="11984481" y="46889"/>
                </a:lnTo>
                <a:lnTo>
                  <a:pt x="11996388" y="48527"/>
                </a:lnTo>
                <a:lnTo>
                  <a:pt x="12008271" y="50164"/>
                </a:lnTo>
                <a:lnTo>
                  <a:pt x="12020127" y="51799"/>
                </a:lnTo>
                <a:lnTo>
                  <a:pt x="12031957" y="53429"/>
                </a:lnTo>
                <a:lnTo>
                  <a:pt x="12043755" y="55053"/>
                </a:lnTo>
                <a:lnTo>
                  <a:pt x="12055524" y="56670"/>
                </a:lnTo>
                <a:lnTo>
                  <a:pt x="12067259" y="58278"/>
                </a:lnTo>
                <a:lnTo>
                  <a:pt x="12078962" y="59874"/>
                </a:lnTo>
                <a:lnTo>
                  <a:pt x="12090629" y="61458"/>
                </a:lnTo>
                <a:lnTo>
                  <a:pt x="12102258" y="63028"/>
                </a:lnTo>
                <a:lnTo>
                  <a:pt x="12113852" y="64581"/>
                </a:lnTo>
                <a:lnTo>
                  <a:pt x="12125405" y="66117"/>
                </a:lnTo>
                <a:lnTo>
                  <a:pt x="12136917" y="67633"/>
                </a:lnTo>
                <a:lnTo>
                  <a:pt x="12148386" y="69128"/>
                </a:lnTo>
                <a:lnTo>
                  <a:pt x="12159813" y="70600"/>
                </a:lnTo>
                <a:lnTo>
                  <a:pt x="12171193" y="72047"/>
                </a:lnTo>
                <a:lnTo>
                  <a:pt x="12182527" y="73469"/>
                </a:lnTo>
                <a:lnTo>
                  <a:pt x="12192000" y="74639"/>
                </a:lnTo>
                <a:lnTo>
                  <a:pt x="12192000" y="106625"/>
                </a:lnTo>
                <a:lnTo>
                  <a:pt x="12189987" y="106381"/>
                </a:lnTo>
                <a:lnTo>
                  <a:pt x="12178637" y="104979"/>
                </a:lnTo>
                <a:lnTo>
                  <a:pt x="12167242" y="103550"/>
                </a:lnTo>
                <a:lnTo>
                  <a:pt x="12155807" y="102096"/>
                </a:lnTo>
                <a:lnTo>
                  <a:pt x="12144329" y="100617"/>
                </a:lnTo>
                <a:lnTo>
                  <a:pt x="12132813" y="99116"/>
                </a:lnTo>
                <a:lnTo>
                  <a:pt x="12121259" y="97595"/>
                </a:lnTo>
                <a:lnTo>
                  <a:pt x="12109668" y="96054"/>
                </a:lnTo>
                <a:lnTo>
                  <a:pt x="12098043" y="94496"/>
                </a:lnTo>
                <a:lnTo>
                  <a:pt x="12086383" y="92923"/>
                </a:lnTo>
                <a:lnTo>
                  <a:pt x="12074691" y="91336"/>
                </a:lnTo>
                <a:lnTo>
                  <a:pt x="12062967" y="89736"/>
                </a:lnTo>
                <a:lnTo>
                  <a:pt x="12051214" y="88126"/>
                </a:lnTo>
                <a:lnTo>
                  <a:pt x="12039434" y="86508"/>
                </a:lnTo>
                <a:lnTo>
                  <a:pt x="12027625" y="84882"/>
                </a:lnTo>
                <a:lnTo>
                  <a:pt x="12015793" y="83251"/>
                </a:lnTo>
                <a:lnTo>
                  <a:pt x="12003935" y="81616"/>
                </a:lnTo>
                <a:lnTo>
                  <a:pt x="11992056" y="79980"/>
                </a:lnTo>
                <a:lnTo>
                  <a:pt x="11980155" y="78343"/>
                </a:lnTo>
                <a:lnTo>
                  <a:pt x="11968235" y="76708"/>
                </a:lnTo>
                <a:lnTo>
                  <a:pt x="11956296" y="75076"/>
                </a:lnTo>
                <a:lnTo>
                  <a:pt x="11944340" y="73448"/>
                </a:lnTo>
                <a:lnTo>
                  <a:pt x="11932370" y="71828"/>
                </a:lnTo>
                <a:lnTo>
                  <a:pt x="11920384" y="70215"/>
                </a:lnTo>
                <a:lnTo>
                  <a:pt x="11908385" y="68612"/>
                </a:lnTo>
                <a:lnTo>
                  <a:pt x="11896375" y="67021"/>
                </a:lnTo>
                <a:lnTo>
                  <a:pt x="11884358" y="65444"/>
                </a:lnTo>
                <a:lnTo>
                  <a:pt x="11872329" y="63882"/>
                </a:lnTo>
                <a:lnTo>
                  <a:pt x="11860295" y="62336"/>
                </a:lnTo>
                <a:lnTo>
                  <a:pt x="11848256" y="60808"/>
                </a:lnTo>
                <a:lnTo>
                  <a:pt x="11836212" y="59301"/>
                </a:lnTo>
                <a:lnTo>
                  <a:pt x="11824165" y="57815"/>
                </a:lnTo>
                <a:lnTo>
                  <a:pt x="11812118" y="56353"/>
                </a:lnTo>
                <a:lnTo>
                  <a:pt x="11800069" y="54916"/>
                </a:lnTo>
                <a:lnTo>
                  <a:pt x="11788024" y="53506"/>
                </a:lnTo>
                <a:lnTo>
                  <a:pt x="11775980" y="52125"/>
                </a:lnTo>
                <a:lnTo>
                  <a:pt x="11763942" y="50774"/>
                </a:lnTo>
                <a:lnTo>
                  <a:pt x="11751910" y="49455"/>
                </a:lnTo>
                <a:lnTo>
                  <a:pt x="11739886" y="48169"/>
                </a:lnTo>
                <a:lnTo>
                  <a:pt x="11727869" y="46919"/>
                </a:lnTo>
                <a:lnTo>
                  <a:pt x="11715864" y="45706"/>
                </a:lnTo>
                <a:lnTo>
                  <a:pt x="11703870" y="44531"/>
                </a:lnTo>
                <a:lnTo>
                  <a:pt x="11691889" y="43397"/>
                </a:lnTo>
                <a:lnTo>
                  <a:pt x="11679923" y="42305"/>
                </a:lnTo>
                <a:lnTo>
                  <a:pt x="11667974" y="41257"/>
                </a:lnTo>
                <a:lnTo>
                  <a:pt x="11656041" y="40254"/>
                </a:lnTo>
                <a:lnTo>
                  <a:pt x="11644128" y="39298"/>
                </a:lnTo>
                <a:lnTo>
                  <a:pt x="11632234" y="38390"/>
                </a:lnTo>
                <a:lnTo>
                  <a:pt x="11620363" y="37534"/>
                </a:lnTo>
                <a:lnTo>
                  <a:pt x="11608514" y="36729"/>
                </a:lnTo>
                <a:lnTo>
                  <a:pt x="11596695" y="35979"/>
                </a:lnTo>
                <a:lnTo>
                  <a:pt x="11584898" y="35284"/>
                </a:lnTo>
                <a:lnTo>
                  <a:pt x="11573128" y="34645"/>
                </a:lnTo>
                <a:lnTo>
                  <a:pt x="11561392" y="34067"/>
                </a:lnTo>
                <a:lnTo>
                  <a:pt x="11549682" y="33548"/>
                </a:lnTo>
                <a:lnTo>
                  <a:pt x="11538006" y="33091"/>
                </a:lnTo>
                <a:lnTo>
                  <a:pt x="11526364" y="32698"/>
                </a:lnTo>
                <a:lnTo>
                  <a:pt x="11514757" y="32371"/>
                </a:lnTo>
                <a:lnTo>
                  <a:pt x="11503185" y="32111"/>
                </a:lnTo>
                <a:lnTo>
                  <a:pt x="11491656" y="31920"/>
                </a:lnTo>
                <a:lnTo>
                  <a:pt x="11480162" y="31799"/>
                </a:lnTo>
                <a:lnTo>
                  <a:pt x="11468709" y="31750"/>
                </a:lnTo>
                <a:lnTo>
                  <a:pt x="11457300" y="31775"/>
                </a:lnTo>
                <a:lnTo>
                  <a:pt x="11445935" y="31875"/>
                </a:lnTo>
                <a:lnTo>
                  <a:pt x="11434615" y="32052"/>
                </a:lnTo>
                <a:lnTo>
                  <a:pt x="11423342" y="32308"/>
                </a:lnTo>
                <a:lnTo>
                  <a:pt x="11412121" y="32645"/>
                </a:lnTo>
                <a:lnTo>
                  <a:pt x="11400946" y="33063"/>
                </a:lnTo>
                <a:lnTo>
                  <a:pt x="11389822" y="33564"/>
                </a:lnTo>
                <a:lnTo>
                  <a:pt x="11378816" y="34147"/>
                </a:lnTo>
                <a:lnTo>
                  <a:pt x="11356722" y="35449"/>
                </a:lnTo>
                <a:lnTo>
                  <a:pt x="11345829" y="36122"/>
                </a:lnTo>
                <a:lnTo>
                  <a:pt x="11335030" y="36813"/>
                </a:lnTo>
                <a:lnTo>
                  <a:pt x="11324323" y="37520"/>
                </a:lnTo>
                <a:lnTo>
                  <a:pt x="11313703" y="38244"/>
                </a:lnTo>
                <a:lnTo>
                  <a:pt x="11303168" y="38987"/>
                </a:lnTo>
                <a:lnTo>
                  <a:pt x="11292715" y="39747"/>
                </a:lnTo>
                <a:lnTo>
                  <a:pt x="11282342" y="40526"/>
                </a:lnTo>
                <a:lnTo>
                  <a:pt x="11272046" y="41325"/>
                </a:lnTo>
                <a:lnTo>
                  <a:pt x="11261821" y="42143"/>
                </a:lnTo>
                <a:lnTo>
                  <a:pt x="11251667" y="42981"/>
                </a:lnTo>
                <a:lnTo>
                  <a:pt x="11241583" y="43841"/>
                </a:lnTo>
                <a:lnTo>
                  <a:pt x="11231558" y="44721"/>
                </a:lnTo>
                <a:lnTo>
                  <a:pt x="11221600" y="45623"/>
                </a:lnTo>
                <a:lnTo>
                  <a:pt x="11211698" y="46548"/>
                </a:lnTo>
                <a:lnTo>
                  <a:pt x="11201851" y="47495"/>
                </a:lnTo>
                <a:lnTo>
                  <a:pt x="11192057" y="48465"/>
                </a:lnTo>
                <a:lnTo>
                  <a:pt x="11182313" y="49458"/>
                </a:lnTo>
                <a:lnTo>
                  <a:pt x="11172614" y="50476"/>
                </a:lnTo>
                <a:lnTo>
                  <a:pt x="11162959" y="51518"/>
                </a:lnTo>
                <a:lnTo>
                  <a:pt x="11153345" y="52585"/>
                </a:lnTo>
                <a:lnTo>
                  <a:pt x="11143768" y="53678"/>
                </a:lnTo>
                <a:lnTo>
                  <a:pt x="11134228" y="54797"/>
                </a:lnTo>
                <a:lnTo>
                  <a:pt x="11124715" y="55943"/>
                </a:lnTo>
                <a:lnTo>
                  <a:pt x="11115234" y="57115"/>
                </a:lnTo>
                <a:lnTo>
                  <a:pt x="11105776" y="58314"/>
                </a:lnTo>
                <a:lnTo>
                  <a:pt x="11096342" y="59542"/>
                </a:lnTo>
                <a:lnTo>
                  <a:pt x="11086928" y="60798"/>
                </a:lnTo>
                <a:lnTo>
                  <a:pt x="11077529" y="62084"/>
                </a:lnTo>
                <a:lnTo>
                  <a:pt x="11068147" y="63398"/>
                </a:lnTo>
                <a:lnTo>
                  <a:pt x="11058771" y="64742"/>
                </a:lnTo>
                <a:lnTo>
                  <a:pt x="11049404" y="66117"/>
                </a:lnTo>
                <a:lnTo>
                  <a:pt x="11040043" y="67523"/>
                </a:lnTo>
                <a:lnTo>
                  <a:pt x="11030685" y="68960"/>
                </a:lnTo>
                <a:lnTo>
                  <a:pt x="11021321" y="70430"/>
                </a:lnTo>
                <a:lnTo>
                  <a:pt x="11011955" y="71931"/>
                </a:lnTo>
                <a:lnTo>
                  <a:pt x="11002582" y="73465"/>
                </a:lnTo>
                <a:lnTo>
                  <a:pt x="10993197" y="75033"/>
                </a:lnTo>
                <a:lnTo>
                  <a:pt x="10983799" y="76635"/>
                </a:lnTo>
                <a:lnTo>
                  <a:pt x="10974387" y="78271"/>
                </a:lnTo>
                <a:lnTo>
                  <a:pt x="10964951" y="79941"/>
                </a:lnTo>
                <a:lnTo>
                  <a:pt x="10955495" y="81648"/>
                </a:lnTo>
                <a:lnTo>
                  <a:pt x="10946015" y="83390"/>
                </a:lnTo>
                <a:lnTo>
                  <a:pt x="10936504" y="85168"/>
                </a:lnTo>
                <a:lnTo>
                  <a:pt x="10926962" y="86983"/>
                </a:lnTo>
                <a:lnTo>
                  <a:pt x="10917387" y="88836"/>
                </a:lnTo>
                <a:lnTo>
                  <a:pt x="10907774" y="90726"/>
                </a:lnTo>
                <a:lnTo>
                  <a:pt x="10898121" y="92655"/>
                </a:lnTo>
                <a:lnTo>
                  <a:pt x="10888425" y="94623"/>
                </a:lnTo>
                <a:lnTo>
                  <a:pt x="10878679" y="96630"/>
                </a:lnTo>
                <a:lnTo>
                  <a:pt x="10868887" y="98677"/>
                </a:lnTo>
                <a:lnTo>
                  <a:pt x="10859042" y="100765"/>
                </a:lnTo>
                <a:lnTo>
                  <a:pt x="10849141" y="102892"/>
                </a:lnTo>
                <a:lnTo>
                  <a:pt x="10839181" y="105062"/>
                </a:lnTo>
                <a:lnTo>
                  <a:pt x="10829161" y="107273"/>
                </a:lnTo>
                <a:lnTo>
                  <a:pt x="10819077" y="109526"/>
                </a:lnTo>
                <a:lnTo>
                  <a:pt x="10808925" y="111823"/>
                </a:lnTo>
                <a:lnTo>
                  <a:pt x="10798703" y="114163"/>
                </a:lnTo>
                <a:lnTo>
                  <a:pt x="10788408" y="116546"/>
                </a:lnTo>
                <a:lnTo>
                  <a:pt x="10778036" y="118974"/>
                </a:lnTo>
                <a:lnTo>
                  <a:pt x="10767586" y="121447"/>
                </a:lnTo>
                <a:lnTo>
                  <a:pt x="10757054" y="123965"/>
                </a:lnTo>
                <a:lnTo>
                  <a:pt x="10746437" y="126529"/>
                </a:lnTo>
                <a:lnTo>
                  <a:pt x="10735731" y="129139"/>
                </a:lnTo>
                <a:lnTo>
                  <a:pt x="10724935" y="131796"/>
                </a:lnTo>
                <a:lnTo>
                  <a:pt x="10714045" y="134500"/>
                </a:lnTo>
                <a:lnTo>
                  <a:pt x="10703058" y="137252"/>
                </a:lnTo>
                <a:lnTo>
                  <a:pt x="10691971" y="140052"/>
                </a:lnTo>
                <a:lnTo>
                  <a:pt x="10680781" y="142901"/>
                </a:lnTo>
                <a:lnTo>
                  <a:pt x="10669487" y="145799"/>
                </a:lnTo>
                <a:lnTo>
                  <a:pt x="10658083" y="148747"/>
                </a:lnTo>
                <a:lnTo>
                  <a:pt x="10646567" y="151746"/>
                </a:lnTo>
                <a:lnTo>
                  <a:pt x="10634937" y="154795"/>
                </a:lnTo>
                <a:lnTo>
                  <a:pt x="10623190" y="157895"/>
                </a:lnTo>
                <a:lnTo>
                  <a:pt x="10611323" y="161047"/>
                </a:lnTo>
                <a:lnTo>
                  <a:pt x="10599331" y="164251"/>
                </a:lnTo>
                <a:lnTo>
                  <a:pt x="10587214" y="167507"/>
                </a:lnTo>
                <a:lnTo>
                  <a:pt x="10574965" y="170817"/>
                </a:lnTo>
                <a:lnTo>
                  <a:pt x="10562588" y="174180"/>
                </a:lnTo>
                <a:lnTo>
                  <a:pt x="10550076" y="177598"/>
                </a:lnTo>
                <a:lnTo>
                  <a:pt x="10537422" y="181071"/>
                </a:lnTo>
                <a:lnTo>
                  <a:pt x="10524629" y="184598"/>
                </a:lnTo>
                <a:lnTo>
                  <a:pt x="10511696" y="188181"/>
                </a:lnTo>
                <a:lnTo>
                  <a:pt x="10498611" y="191820"/>
                </a:lnTo>
                <a:lnTo>
                  <a:pt x="10485377" y="195515"/>
                </a:lnTo>
                <a:lnTo>
                  <a:pt x="10471990" y="199268"/>
                </a:lnTo>
                <a:lnTo>
                  <a:pt x="10458449" y="203078"/>
                </a:lnTo>
                <a:lnTo>
                  <a:pt x="10444748" y="206946"/>
                </a:lnTo>
                <a:lnTo>
                  <a:pt x="10430889" y="210873"/>
                </a:lnTo>
                <a:lnTo>
                  <a:pt x="10416862" y="214859"/>
                </a:lnTo>
                <a:lnTo>
                  <a:pt x="10402668" y="218904"/>
                </a:lnTo>
                <a:lnTo>
                  <a:pt x="10388304" y="223009"/>
                </a:lnTo>
                <a:lnTo>
                  <a:pt x="10373767" y="227174"/>
                </a:lnTo>
                <a:lnTo>
                  <a:pt x="10359054" y="231400"/>
                </a:lnTo>
                <a:lnTo>
                  <a:pt x="10344161" y="235688"/>
                </a:lnTo>
                <a:lnTo>
                  <a:pt x="10329089" y="240038"/>
                </a:lnTo>
                <a:lnTo>
                  <a:pt x="10313828" y="244450"/>
                </a:lnTo>
                <a:lnTo>
                  <a:pt x="10298380" y="248925"/>
                </a:lnTo>
                <a:lnTo>
                  <a:pt x="10282746" y="253462"/>
                </a:lnTo>
                <a:lnTo>
                  <a:pt x="10251130" y="262943"/>
                </a:lnTo>
                <a:lnTo>
                  <a:pt x="10235101" y="267963"/>
                </a:lnTo>
                <a:lnTo>
                  <a:pt x="10218909" y="273171"/>
                </a:lnTo>
                <a:lnTo>
                  <a:pt x="10202554" y="278562"/>
                </a:lnTo>
                <a:lnTo>
                  <a:pt x="10186038" y="284132"/>
                </a:lnTo>
                <a:lnTo>
                  <a:pt x="10169362" y="289875"/>
                </a:lnTo>
                <a:lnTo>
                  <a:pt x="10152529" y="295788"/>
                </a:lnTo>
                <a:lnTo>
                  <a:pt x="10135545" y="301865"/>
                </a:lnTo>
                <a:lnTo>
                  <a:pt x="10118408" y="308103"/>
                </a:lnTo>
                <a:lnTo>
                  <a:pt x="10101123" y="314496"/>
                </a:lnTo>
                <a:lnTo>
                  <a:pt x="10083690" y="321041"/>
                </a:lnTo>
                <a:lnTo>
                  <a:pt x="10066116" y="327732"/>
                </a:lnTo>
                <a:lnTo>
                  <a:pt x="10048394" y="334565"/>
                </a:lnTo>
                <a:lnTo>
                  <a:pt x="10030536" y="341535"/>
                </a:lnTo>
                <a:lnTo>
                  <a:pt x="10012540" y="348638"/>
                </a:lnTo>
                <a:lnTo>
                  <a:pt x="9994408" y="355869"/>
                </a:lnTo>
                <a:lnTo>
                  <a:pt x="9976144" y="363223"/>
                </a:lnTo>
                <a:lnTo>
                  <a:pt x="9957748" y="370697"/>
                </a:lnTo>
                <a:lnTo>
                  <a:pt x="9939225" y="378284"/>
                </a:lnTo>
                <a:lnTo>
                  <a:pt x="9920573" y="385982"/>
                </a:lnTo>
                <a:lnTo>
                  <a:pt x="9901799" y="393785"/>
                </a:lnTo>
                <a:lnTo>
                  <a:pt x="9882904" y="401688"/>
                </a:lnTo>
                <a:lnTo>
                  <a:pt x="9863887" y="409688"/>
                </a:lnTo>
                <a:lnTo>
                  <a:pt x="9844752" y="417778"/>
                </a:lnTo>
                <a:lnTo>
                  <a:pt x="9825504" y="425956"/>
                </a:lnTo>
                <a:lnTo>
                  <a:pt x="9806142" y="434215"/>
                </a:lnTo>
                <a:lnTo>
                  <a:pt x="9786668" y="442552"/>
                </a:lnTo>
                <a:lnTo>
                  <a:pt x="9767087" y="450962"/>
                </a:lnTo>
                <a:lnTo>
                  <a:pt x="9747398" y="459441"/>
                </a:lnTo>
                <a:lnTo>
                  <a:pt x="9727604" y="467983"/>
                </a:lnTo>
                <a:lnTo>
                  <a:pt x="9707710" y="476584"/>
                </a:lnTo>
                <a:lnTo>
                  <a:pt x="9687715" y="485240"/>
                </a:lnTo>
                <a:lnTo>
                  <a:pt x="9667621" y="493946"/>
                </a:lnTo>
                <a:lnTo>
                  <a:pt x="9647433" y="502698"/>
                </a:lnTo>
                <a:lnTo>
                  <a:pt x="9627150" y="511490"/>
                </a:lnTo>
                <a:lnTo>
                  <a:pt x="9606775" y="520318"/>
                </a:lnTo>
                <a:lnTo>
                  <a:pt x="9586313" y="529178"/>
                </a:lnTo>
                <a:lnTo>
                  <a:pt x="9565761" y="538065"/>
                </a:lnTo>
                <a:lnTo>
                  <a:pt x="9545127" y="546974"/>
                </a:lnTo>
                <a:lnTo>
                  <a:pt x="9524408" y="555902"/>
                </a:lnTo>
                <a:lnTo>
                  <a:pt x="9503609" y="564841"/>
                </a:lnTo>
                <a:lnTo>
                  <a:pt x="9482732" y="573790"/>
                </a:lnTo>
                <a:lnTo>
                  <a:pt x="9461777" y="582743"/>
                </a:lnTo>
                <a:lnTo>
                  <a:pt x="9440748" y="591696"/>
                </a:lnTo>
                <a:lnTo>
                  <a:pt x="9419647" y="600643"/>
                </a:lnTo>
                <a:lnTo>
                  <a:pt x="9398476" y="609580"/>
                </a:lnTo>
                <a:lnTo>
                  <a:pt x="9377237" y="618504"/>
                </a:lnTo>
                <a:lnTo>
                  <a:pt x="9355931" y="627408"/>
                </a:lnTo>
                <a:lnTo>
                  <a:pt x="9334563" y="636288"/>
                </a:lnTo>
                <a:lnTo>
                  <a:pt x="9313133" y="645141"/>
                </a:lnTo>
                <a:lnTo>
                  <a:pt x="9291643" y="653961"/>
                </a:lnTo>
                <a:lnTo>
                  <a:pt x="9270095" y="662743"/>
                </a:lnTo>
                <a:lnTo>
                  <a:pt x="9248492" y="671483"/>
                </a:lnTo>
                <a:lnTo>
                  <a:pt x="9226836" y="680177"/>
                </a:lnTo>
                <a:lnTo>
                  <a:pt x="9205129" y="688820"/>
                </a:lnTo>
                <a:lnTo>
                  <a:pt x="9183372" y="697407"/>
                </a:lnTo>
                <a:lnTo>
                  <a:pt x="9161568" y="705934"/>
                </a:lnTo>
                <a:lnTo>
                  <a:pt x="9139719" y="714396"/>
                </a:lnTo>
                <a:lnTo>
                  <a:pt x="9117829" y="722788"/>
                </a:lnTo>
                <a:lnTo>
                  <a:pt x="9095897" y="731106"/>
                </a:lnTo>
                <a:lnTo>
                  <a:pt x="9073927" y="739345"/>
                </a:lnTo>
                <a:lnTo>
                  <a:pt x="9051920" y="747501"/>
                </a:lnTo>
                <a:lnTo>
                  <a:pt x="9029879" y="755570"/>
                </a:lnTo>
                <a:lnTo>
                  <a:pt x="9007805" y="763545"/>
                </a:lnTo>
                <a:lnTo>
                  <a:pt x="8985701" y="771424"/>
                </a:lnTo>
                <a:lnTo>
                  <a:pt x="8963569" y="779201"/>
                </a:lnTo>
                <a:lnTo>
                  <a:pt x="8941411" y="786871"/>
                </a:lnTo>
                <a:lnTo>
                  <a:pt x="8919228" y="794431"/>
                </a:lnTo>
                <a:lnTo>
                  <a:pt x="8897025" y="801874"/>
                </a:lnTo>
                <a:lnTo>
                  <a:pt x="8874801" y="809198"/>
                </a:lnTo>
                <a:lnTo>
                  <a:pt x="8852559" y="816398"/>
                </a:lnTo>
                <a:lnTo>
                  <a:pt x="8830300" y="823467"/>
                </a:lnTo>
                <a:lnTo>
                  <a:pt x="8808031" y="830403"/>
                </a:lnTo>
                <a:lnTo>
                  <a:pt x="8785747" y="837200"/>
                </a:lnTo>
                <a:lnTo>
                  <a:pt x="8763455" y="843854"/>
                </a:lnTo>
                <a:lnTo>
                  <a:pt x="8741155" y="850360"/>
                </a:lnTo>
                <a:lnTo>
                  <a:pt x="8718849" y="856713"/>
                </a:lnTo>
                <a:lnTo>
                  <a:pt x="8696539" y="862909"/>
                </a:lnTo>
                <a:lnTo>
                  <a:pt x="8674229" y="868944"/>
                </a:lnTo>
                <a:lnTo>
                  <a:pt x="8651923" y="874813"/>
                </a:lnTo>
                <a:lnTo>
                  <a:pt x="8629615" y="880510"/>
                </a:lnTo>
                <a:lnTo>
                  <a:pt x="8607313" y="886032"/>
                </a:lnTo>
                <a:lnTo>
                  <a:pt x="8585020" y="891374"/>
                </a:lnTo>
                <a:lnTo>
                  <a:pt x="8562733" y="896530"/>
                </a:lnTo>
                <a:lnTo>
                  <a:pt x="8540458" y="901497"/>
                </a:lnTo>
                <a:lnTo>
                  <a:pt x="8518196" y="906270"/>
                </a:lnTo>
                <a:lnTo>
                  <a:pt x="8495949" y="910843"/>
                </a:lnTo>
                <a:lnTo>
                  <a:pt x="8473719" y="915214"/>
                </a:lnTo>
                <a:lnTo>
                  <a:pt x="8451512" y="919377"/>
                </a:lnTo>
                <a:lnTo>
                  <a:pt x="8429321" y="923326"/>
                </a:lnTo>
                <a:lnTo>
                  <a:pt x="8407155" y="927058"/>
                </a:lnTo>
                <a:lnTo>
                  <a:pt x="8385014" y="930567"/>
                </a:lnTo>
                <a:lnTo>
                  <a:pt x="8362902" y="933850"/>
                </a:lnTo>
                <a:lnTo>
                  <a:pt x="8340818" y="936901"/>
                </a:lnTo>
                <a:lnTo>
                  <a:pt x="8318766" y="939716"/>
                </a:lnTo>
                <a:lnTo>
                  <a:pt x="8296749" y="942290"/>
                </a:lnTo>
                <a:lnTo>
                  <a:pt x="8274765" y="944618"/>
                </a:lnTo>
                <a:lnTo>
                  <a:pt x="8252820" y="946696"/>
                </a:lnTo>
                <a:lnTo>
                  <a:pt x="8230823" y="948526"/>
                </a:lnTo>
                <a:lnTo>
                  <a:pt x="8186926" y="951290"/>
                </a:lnTo>
                <a:lnTo>
                  <a:pt x="8164814" y="952220"/>
                </a:lnTo>
                <a:lnTo>
                  <a:pt x="8142638" y="952855"/>
                </a:lnTo>
                <a:lnTo>
                  <a:pt x="8120394" y="953200"/>
                </a:lnTo>
                <a:lnTo>
                  <a:pt x="8098087" y="953261"/>
                </a:lnTo>
                <a:lnTo>
                  <a:pt x="8075718" y="953046"/>
                </a:lnTo>
                <a:lnTo>
                  <a:pt x="8053287" y="952560"/>
                </a:lnTo>
                <a:lnTo>
                  <a:pt x="8030798" y="951810"/>
                </a:lnTo>
                <a:lnTo>
                  <a:pt x="8008252" y="950802"/>
                </a:lnTo>
                <a:lnTo>
                  <a:pt x="7985650" y="949544"/>
                </a:lnTo>
                <a:lnTo>
                  <a:pt x="7962991" y="948040"/>
                </a:lnTo>
                <a:lnTo>
                  <a:pt x="7940281" y="946298"/>
                </a:lnTo>
                <a:lnTo>
                  <a:pt x="7917520" y="944324"/>
                </a:lnTo>
                <a:lnTo>
                  <a:pt x="7894709" y="942124"/>
                </a:lnTo>
                <a:lnTo>
                  <a:pt x="7871850" y="939703"/>
                </a:lnTo>
                <a:lnTo>
                  <a:pt x="7848943" y="937071"/>
                </a:lnTo>
                <a:lnTo>
                  <a:pt x="7825991" y="934230"/>
                </a:lnTo>
                <a:lnTo>
                  <a:pt x="7802996" y="931189"/>
                </a:lnTo>
                <a:lnTo>
                  <a:pt x="7779960" y="927955"/>
                </a:lnTo>
                <a:lnTo>
                  <a:pt x="7756881" y="924532"/>
                </a:lnTo>
                <a:lnTo>
                  <a:pt x="7733763" y="920927"/>
                </a:lnTo>
                <a:lnTo>
                  <a:pt x="7710608" y="917147"/>
                </a:lnTo>
                <a:lnTo>
                  <a:pt x="7687417" y="913196"/>
                </a:lnTo>
                <a:lnTo>
                  <a:pt x="7664192" y="909085"/>
                </a:lnTo>
                <a:lnTo>
                  <a:pt x="7640933" y="904815"/>
                </a:lnTo>
                <a:lnTo>
                  <a:pt x="7617643" y="900396"/>
                </a:lnTo>
                <a:lnTo>
                  <a:pt x="7594322" y="895832"/>
                </a:lnTo>
                <a:lnTo>
                  <a:pt x="7570973" y="891130"/>
                </a:lnTo>
                <a:lnTo>
                  <a:pt x="7547597" y="886296"/>
                </a:lnTo>
                <a:lnTo>
                  <a:pt x="7524196" y="881337"/>
                </a:lnTo>
                <a:lnTo>
                  <a:pt x="7500771" y="876259"/>
                </a:lnTo>
                <a:lnTo>
                  <a:pt x="7477324" y="871068"/>
                </a:lnTo>
                <a:lnTo>
                  <a:pt x="7453856" y="865769"/>
                </a:lnTo>
                <a:lnTo>
                  <a:pt x="7430368" y="860371"/>
                </a:lnTo>
                <a:lnTo>
                  <a:pt x="7406862" y="854878"/>
                </a:lnTo>
                <a:lnTo>
                  <a:pt x="7383341" y="849297"/>
                </a:lnTo>
                <a:lnTo>
                  <a:pt x="7359805" y="843634"/>
                </a:lnTo>
                <a:lnTo>
                  <a:pt x="7336256" y="837895"/>
                </a:lnTo>
                <a:lnTo>
                  <a:pt x="7312695" y="832086"/>
                </a:lnTo>
                <a:lnTo>
                  <a:pt x="7289125" y="826215"/>
                </a:lnTo>
                <a:lnTo>
                  <a:pt x="7265545" y="820287"/>
                </a:lnTo>
                <a:lnTo>
                  <a:pt x="7241959" y="814307"/>
                </a:lnTo>
                <a:lnTo>
                  <a:pt x="7218368" y="808282"/>
                </a:lnTo>
                <a:lnTo>
                  <a:pt x="7194773" y="802219"/>
                </a:lnTo>
                <a:lnTo>
                  <a:pt x="7171176" y="796124"/>
                </a:lnTo>
                <a:lnTo>
                  <a:pt x="7147578" y="790003"/>
                </a:lnTo>
                <a:lnTo>
                  <a:pt x="7123982" y="783862"/>
                </a:lnTo>
                <a:lnTo>
                  <a:pt x="7100388" y="777706"/>
                </a:lnTo>
                <a:lnTo>
                  <a:pt x="7076800" y="771544"/>
                </a:lnTo>
                <a:lnTo>
                  <a:pt x="7053216" y="765380"/>
                </a:lnTo>
                <a:lnTo>
                  <a:pt x="7029639" y="759221"/>
                </a:lnTo>
                <a:lnTo>
                  <a:pt x="7006072" y="753072"/>
                </a:lnTo>
                <a:lnTo>
                  <a:pt x="6982515" y="746941"/>
                </a:lnTo>
                <a:lnTo>
                  <a:pt x="6958970" y="740833"/>
                </a:lnTo>
                <a:lnTo>
                  <a:pt x="6935441" y="734755"/>
                </a:lnTo>
                <a:lnTo>
                  <a:pt x="6911925" y="728712"/>
                </a:lnTo>
                <a:lnTo>
                  <a:pt x="6888427" y="722711"/>
                </a:lnTo>
                <a:lnTo>
                  <a:pt x="6864948" y="716758"/>
                </a:lnTo>
                <a:lnTo>
                  <a:pt x="6841489" y="710860"/>
                </a:lnTo>
                <a:lnTo>
                  <a:pt x="6818052" y="705021"/>
                </a:lnTo>
                <a:lnTo>
                  <a:pt x="6794639" y="699249"/>
                </a:lnTo>
                <a:lnTo>
                  <a:pt x="6771249" y="693550"/>
                </a:lnTo>
                <a:lnTo>
                  <a:pt x="6747889" y="687930"/>
                </a:lnTo>
                <a:lnTo>
                  <a:pt x="6724555" y="682394"/>
                </a:lnTo>
                <a:lnTo>
                  <a:pt x="6701253" y="676950"/>
                </a:lnTo>
                <a:lnTo>
                  <a:pt x="6677981" y="671603"/>
                </a:lnTo>
                <a:lnTo>
                  <a:pt x="6654744" y="666360"/>
                </a:lnTo>
                <a:lnTo>
                  <a:pt x="6631542" y="661226"/>
                </a:lnTo>
                <a:lnTo>
                  <a:pt x="6608375" y="656208"/>
                </a:lnTo>
                <a:lnTo>
                  <a:pt x="6585248" y="651311"/>
                </a:lnTo>
                <a:lnTo>
                  <a:pt x="6562160" y="646543"/>
                </a:lnTo>
                <a:lnTo>
                  <a:pt x="6539116" y="641909"/>
                </a:lnTo>
                <a:lnTo>
                  <a:pt x="6516114" y="637415"/>
                </a:lnTo>
                <a:lnTo>
                  <a:pt x="6493156" y="633067"/>
                </a:lnTo>
                <a:lnTo>
                  <a:pt x="6470246" y="628872"/>
                </a:lnTo>
                <a:lnTo>
                  <a:pt x="6447383" y="624835"/>
                </a:lnTo>
                <a:lnTo>
                  <a:pt x="6424571" y="620963"/>
                </a:lnTo>
                <a:lnTo>
                  <a:pt x="6401811" y="617262"/>
                </a:lnTo>
                <a:lnTo>
                  <a:pt x="6379103" y="613738"/>
                </a:lnTo>
                <a:lnTo>
                  <a:pt x="6356453" y="610397"/>
                </a:lnTo>
                <a:lnTo>
                  <a:pt x="6333858" y="607245"/>
                </a:lnTo>
                <a:lnTo>
                  <a:pt x="6311321" y="604288"/>
                </a:lnTo>
                <a:lnTo>
                  <a:pt x="6288846" y="601532"/>
                </a:lnTo>
                <a:lnTo>
                  <a:pt x="6266431" y="598984"/>
                </a:lnTo>
                <a:lnTo>
                  <a:pt x="6244080" y="596649"/>
                </a:lnTo>
                <a:lnTo>
                  <a:pt x="6221794" y="594533"/>
                </a:lnTo>
                <a:lnTo>
                  <a:pt x="6199576" y="592643"/>
                </a:lnTo>
                <a:lnTo>
                  <a:pt x="6177425" y="590984"/>
                </a:lnTo>
                <a:lnTo>
                  <a:pt x="6155346" y="589563"/>
                </a:lnTo>
                <a:lnTo>
                  <a:pt x="6133337" y="588385"/>
                </a:lnTo>
                <a:lnTo>
                  <a:pt x="6111403" y="587457"/>
                </a:lnTo>
                <a:lnTo>
                  <a:pt x="6089542" y="586784"/>
                </a:lnTo>
                <a:lnTo>
                  <a:pt x="6067760" y="586373"/>
                </a:lnTo>
                <a:lnTo>
                  <a:pt x="6046056" y="586229"/>
                </a:lnTo>
                <a:lnTo>
                  <a:pt x="6024430" y="586358"/>
                </a:lnTo>
                <a:lnTo>
                  <a:pt x="6002889" y="586767"/>
                </a:lnTo>
                <a:lnTo>
                  <a:pt x="5981429" y="587462"/>
                </a:lnTo>
                <a:lnTo>
                  <a:pt x="5960054" y="588447"/>
                </a:lnTo>
                <a:lnTo>
                  <a:pt x="5938881" y="589722"/>
                </a:lnTo>
                <a:lnTo>
                  <a:pt x="5896311" y="593076"/>
                </a:lnTo>
                <a:lnTo>
                  <a:pt x="5875145" y="595101"/>
                </a:lnTo>
                <a:lnTo>
                  <a:pt x="5854028" y="597355"/>
                </a:lnTo>
                <a:lnTo>
                  <a:pt x="5832961" y="599833"/>
                </a:lnTo>
                <a:lnTo>
                  <a:pt x="5811937" y="602532"/>
                </a:lnTo>
                <a:lnTo>
                  <a:pt x="5790960" y="605446"/>
                </a:lnTo>
                <a:lnTo>
                  <a:pt x="5770029" y="608572"/>
                </a:lnTo>
                <a:lnTo>
                  <a:pt x="5749141" y="611906"/>
                </a:lnTo>
                <a:lnTo>
                  <a:pt x="5728297" y="615444"/>
                </a:lnTo>
                <a:lnTo>
                  <a:pt x="5707495" y="619181"/>
                </a:lnTo>
                <a:lnTo>
                  <a:pt x="5686736" y="623114"/>
                </a:lnTo>
                <a:lnTo>
                  <a:pt x="5666019" y="627237"/>
                </a:lnTo>
                <a:lnTo>
                  <a:pt x="5645340" y="631547"/>
                </a:lnTo>
                <a:lnTo>
                  <a:pt x="5624703" y="636040"/>
                </a:lnTo>
                <a:lnTo>
                  <a:pt x="5604103" y="640712"/>
                </a:lnTo>
                <a:lnTo>
                  <a:pt x="5583542" y="645557"/>
                </a:lnTo>
                <a:lnTo>
                  <a:pt x="5563017" y="650573"/>
                </a:lnTo>
                <a:lnTo>
                  <a:pt x="5542531" y="655755"/>
                </a:lnTo>
                <a:lnTo>
                  <a:pt x="5522079" y="661098"/>
                </a:lnTo>
                <a:lnTo>
                  <a:pt x="5501664" y="666599"/>
                </a:lnTo>
                <a:lnTo>
                  <a:pt x="5481283" y="672254"/>
                </a:lnTo>
                <a:lnTo>
                  <a:pt x="5460935" y="678057"/>
                </a:lnTo>
                <a:lnTo>
                  <a:pt x="5440621" y="684006"/>
                </a:lnTo>
                <a:lnTo>
                  <a:pt x="5420339" y="690095"/>
                </a:lnTo>
                <a:lnTo>
                  <a:pt x="5400089" y="696321"/>
                </a:lnTo>
                <a:lnTo>
                  <a:pt x="5379870" y="702679"/>
                </a:lnTo>
                <a:lnTo>
                  <a:pt x="5359682" y="709165"/>
                </a:lnTo>
                <a:lnTo>
                  <a:pt x="5339522" y="715775"/>
                </a:lnTo>
                <a:lnTo>
                  <a:pt x="5319392" y="722505"/>
                </a:lnTo>
                <a:lnTo>
                  <a:pt x="5299289" y="729351"/>
                </a:lnTo>
                <a:lnTo>
                  <a:pt x="5279214" y="736307"/>
                </a:lnTo>
                <a:lnTo>
                  <a:pt x="5259166" y="743371"/>
                </a:lnTo>
                <a:lnTo>
                  <a:pt x="5239144" y="750537"/>
                </a:lnTo>
                <a:lnTo>
                  <a:pt x="5219146" y="757802"/>
                </a:lnTo>
                <a:lnTo>
                  <a:pt x="5199174" y="765162"/>
                </a:lnTo>
                <a:lnTo>
                  <a:pt x="5179226" y="772612"/>
                </a:lnTo>
                <a:lnTo>
                  <a:pt x="5159300" y="780147"/>
                </a:lnTo>
                <a:lnTo>
                  <a:pt x="5139397" y="787764"/>
                </a:lnTo>
                <a:lnTo>
                  <a:pt x="5119516" y="795458"/>
                </a:lnTo>
                <a:lnTo>
                  <a:pt x="5099656" y="803226"/>
                </a:lnTo>
                <a:lnTo>
                  <a:pt x="5079816" y="811063"/>
                </a:lnTo>
                <a:lnTo>
                  <a:pt x="5059996" y="818964"/>
                </a:lnTo>
                <a:lnTo>
                  <a:pt x="5040194" y="826925"/>
                </a:lnTo>
                <a:lnTo>
                  <a:pt x="5020413" y="834943"/>
                </a:lnTo>
                <a:lnTo>
                  <a:pt x="5000646" y="843013"/>
                </a:lnTo>
                <a:lnTo>
                  <a:pt x="4980898" y="851131"/>
                </a:lnTo>
                <a:lnTo>
                  <a:pt x="4961164" y="859292"/>
                </a:lnTo>
                <a:lnTo>
                  <a:pt x="4941448" y="867492"/>
                </a:lnTo>
                <a:lnTo>
                  <a:pt x="4921745" y="875727"/>
                </a:lnTo>
                <a:lnTo>
                  <a:pt x="4902056" y="883993"/>
                </a:lnTo>
                <a:lnTo>
                  <a:pt x="4882379" y="892285"/>
                </a:lnTo>
                <a:lnTo>
                  <a:pt x="4862716" y="900600"/>
                </a:lnTo>
                <a:lnTo>
                  <a:pt x="4843065" y="908932"/>
                </a:lnTo>
                <a:lnTo>
                  <a:pt x="4823424" y="917278"/>
                </a:lnTo>
                <a:lnTo>
                  <a:pt x="4803793" y="925633"/>
                </a:lnTo>
                <a:lnTo>
                  <a:pt x="4784173" y="933994"/>
                </a:lnTo>
                <a:lnTo>
                  <a:pt x="4764560" y="942355"/>
                </a:lnTo>
                <a:lnTo>
                  <a:pt x="4744956" y="950713"/>
                </a:lnTo>
                <a:lnTo>
                  <a:pt x="4725361" y="959063"/>
                </a:lnTo>
                <a:lnTo>
                  <a:pt x="4705770" y="967401"/>
                </a:lnTo>
                <a:lnTo>
                  <a:pt x="4686185" y="975723"/>
                </a:lnTo>
                <a:lnTo>
                  <a:pt x="4666607" y="984025"/>
                </a:lnTo>
                <a:lnTo>
                  <a:pt x="4647032" y="992301"/>
                </a:lnTo>
                <a:lnTo>
                  <a:pt x="4627460" y="1000548"/>
                </a:lnTo>
                <a:lnTo>
                  <a:pt x="4607893" y="1008763"/>
                </a:lnTo>
                <a:lnTo>
                  <a:pt x="4588326" y="1016940"/>
                </a:lnTo>
                <a:lnTo>
                  <a:pt x="4568761" y="1025074"/>
                </a:lnTo>
                <a:lnTo>
                  <a:pt x="4549197" y="1033163"/>
                </a:lnTo>
                <a:lnTo>
                  <a:pt x="4529633" y="1041201"/>
                </a:lnTo>
                <a:lnTo>
                  <a:pt x="4510068" y="1049184"/>
                </a:lnTo>
                <a:lnTo>
                  <a:pt x="4490501" y="1057109"/>
                </a:lnTo>
                <a:lnTo>
                  <a:pt x="4470933" y="1064970"/>
                </a:lnTo>
                <a:lnTo>
                  <a:pt x="4451360" y="1072763"/>
                </a:lnTo>
                <a:lnTo>
                  <a:pt x="4431785" y="1080485"/>
                </a:lnTo>
                <a:lnTo>
                  <a:pt x="4412203" y="1088130"/>
                </a:lnTo>
                <a:lnTo>
                  <a:pt x="4392617" y="1095695"/>
                </a:lnTo>
                <a:lnTo>
                  <a:pt x="4373025" y="1103174"/>
                </a:lnTo>
                <a:lnTo>
                  <a:pt x="4353426" y="1110565"/>
                </a:lnTo>
                <a:lnTo>
                  <a:pt x="4333819" y="1117862"/>
                </a:lnTo>
                <a:lnTo>
                  <a:pt x="4314205" y="1125063"/>
                </a:lnTo>
                <a:lnTo>
                  <a:pt x="4294580" y="1132160"/>
                </a:lnTo>
                <a:lnTo>
                  <a:pt x="4274945" y="1139152"/>
                </a:lnTo>
                <a:lnTo>
                  <a:pt x="4255302" y="1146033"/>
                </a:lnTo>
                <a:lnTo>
                  <a:pt x="4235646" y="1152798"/>
                </a:lnTo>
                <a:lnTo>
                  <a:pt x="4215976" y="1159445"/>
                </a:lnTo>
                <a:lnTo>
                  <a:pt x="4196295" y="1165967"/>
                </a:lnTo>
                <a:lnTo>
                  <a:pt x="4176599" y="1172363"/>
                </a:lnTo>
                <a:lnTo>
                  <a:pt x="4156889" y="1178626"/>
                </a:lnTo>
                <a:lnTo>
                  <a:pt x="4137165" y="1184752"/>
                </a:lnTo>
                <a:lnTo>
                  <a:pt x="4117423" y="1190737"/>
                </a:lnTo>
                <a:lnTo>
                  <a:pt x="4097665" y="1196577"/>
                </a:lnTo>
                <a:lnTo>
                  <a:pt x="4077889" y="1202268"/>
                </a:lnTo>
                <a:lnTo>
                  <a:pt x="4058095" y="1207804"/>
                </a:lnTo>
                <a:lnTo>
                  <a:pt x="4038282" y="1213182"/>
                </a:lnTo>
                <a:lnTo>
                  <a:pt x="4018449" y="1218398"/>
                </a:lnTo>
                <a:lnTo>
                  <a:pt x="3998597" y="1223447"/>
                </a:lnTo>
                <a:lnTo>
                  <a:pt x="3978721" y="1228324"/>
                </a:lnTo>
                <a:lnTo>
                  <a:pt x="3958824" y="1233025"/>
                </a:lnTo>
                <a:lnTo>
                  <a:pt x="3938835" y="1237562"/>
                </a:lnTo>
                <a:lnTo>
                  <a:pt x="3898983" y="1246186"/>
                </a:lnTo>
                <a:lnTo>
                  <a:pt x="3878941" y="1250353"/>
                </a:lnTo>
                <a:lnTo>
                  <a:pt x="3858836" y="1254423"/>
                </a:lnTo>
                <a:lnTo>
                  <a:pt x="3838674" y="1258397"/>
                </a:lnTo>
                <a:lnTo>
                  <a:pt x="3818456" y="1262278"/>
                </a:lnTo>
                <a:lnTo>
                  <a:pt x="3798183" y="1266066"/>
                </a:lnTo>
                <a:lnTo>
                  <a:pt x="3777858" y="1269765"/>
                </a:lnTo>
                <a:lnTo>
                  <a:pt x="3757483" y="1273377"/>
                </a:lnTo>
                <a:lnTo>
                  <a:pt x="3737060" y="1276901"/>
                </a:lnTo>
                <a:lnTo>
                  <a:pt x="3716593" y="1280341"/>
                </a:lnTo>
                <a:lnTo>
                  <a:pt x="3696082" y="1283699"/>
                </a:lnTo>
                <a:lnTo>
                  <a:pt x="3675530" y="1286976"/>
                </a:lnTo>
                <a:lnTo>
                  <a:pt x="3654938" y="1290173"/>
                </a:lnTo>
                <a:lnTo>
                  <a:pt x="3634311" y="1293294"/>
                </a:lnTo>
                <a:lnTo>
                  <a:pt x="3613649" y="1296340"/>
                </a:lnTo>
                <a:lnTo>
                  <a:pt x="3592955" y="1299312"/>
                </a:lnTo>
                <a:lnTo>
                  <a:pt x="3572231" y="1302213"/>
                </a:lnTo>
                <a:lnTo>
                  <a:pt x="3551479" y="1305043"/>
                </a:lnTo>
                <a:lnTo>
                  <a:pt x="3530702" y="1307806"/>
                </a:lnTo>
                <a:lnTo>
                  <a:pt x="3509901" y="1310502"/>
                </a:lnTo>
                <a:lnTo>
                  <a:pt x="3489079" y="1313134"/>
                </a:lnTo>
                <a:lnTo>
                  <a:pt x="3468238" y="1315704"/>
                </a:lnTo>
                <a:lnTo>
                  <a:pt x="3447380" y="1318213"/>
                </a:lnTo>
                <a:lnTo>
                  <a:pt x="3426508" y="1320664"/>
                </a:lnTo>
                <a:lnTo>
                  <a:pt x="3405624" y="1323057"/>
                </a:lnTo>
                <a:lnTo>
                  <a:pt x="3384728" y="1325395"/>
                </a:lnTo>
                <a:lnTo>
                  <a:pt x="3363826" y="1327680"/>
                </a:lnTo>
                <a:lnTo>
                  <a:pt x="3342918" y="1329912"/>
                </a:lnTo>
                <a:lnTo>
                  <a:pt x="3322006" y="1332096"/>
                </a:lnTo>
                <a:lnTo>
                  <a:pt x="3301094" y="1334231"/>
                </a:lnTo>
                <a:lnTo>
                  <a:pt x="3280181" y="1336320"/>
                </a:lnTo>
                <a:lnTo>
                  <a:pt x="3259273" y="1338365"/>
                </a:lnTo>
                <a:lnTo>
                  <a:pt x="3238369" y="1340368"/>
                </a:lnTo>
                <a:lnTo>
                  <a:pt x="3217473" y="1342330"/>
                </a:lnTo>
                <a:lnTo>
                  <a:pt x="3196587" y="1344253"/>
                </a:lnTo>
                <a:lnTo>
                  <a:pt x="3175713" y="1346139"/>
                </a:lnTo>
                <a:lnTo>
                  <a:pt x="3154853" y="1347989"/>
                </a:lnTo>
                <a:lnTo>
                  <a:pt x="3134010" y="1349806"/>
                </a:lnTo>
                <a:lnTo>
                  <a:pt x="3113185" y="1351592"/>
                </a:lnTo>
                <a:lnTo>
                  <a:pt x="3092381" y="1353348"/>
                </a:lnTo>
                <a:lnTo>
                  <a:pt x="3071600" y="1355076"/>
                </a:lnTo>
                <a:lnTo>
                  <a:pt x="3050845" y="1356778"/>
                </a:lnTo>
                <a:lnTo>
                  <a:pt x="3030118" y="1358455"/>
                </a:lnTo>
                <a:lnTo>
                  <a:pt x="3009420" y="1360110"/>
                </a:lnTo>
                <a:lnTo>
                  <a:pt x="2988754" y="1361745"/>
                </a:lnTo>
                <a:lnTo>
                  <a:pt x="2968122" y="1363360"/>
                </a:lnTo>
                <a:lnTo>
                  <a:pt x="2947527" y="1364958"/>
                </a:lnTo>
                <a:lnTo>
                  <a:pt x="2926970" y="1366540"/>
                </a:lnTo>
                <a:lnTo>
                  <a:pt x="2906456" y="1368110"/>
                </a:lnTo>
                <a:lnTo>
                  <a:pt x="2885982" y="1369667"/>
                </a:lnTo>
                <a:lnTo>
                  <a:pt x="2865556" y="1371215"/>
                </a:lnTo>
                <a:lnTo>
                  <a:pt x="2845176" y="1372755"/>
                </a:lnTo>
                <a:lnTo>
                  <a:pt x="2824847" y="1374288"/>
                </a:lnTo>
                <a:lnTo>
                  <a:pt x="2804569" y="1375817"/>
                </a:lnTo>
                <a:lnTo>
                  <a:pt x="2784346" y="1377344"/>
                </a:lnTo>
                <a:lnTo>
                  <a:pt x="2764179" y="1378868"/>
                </a:lnTo>
                <a:lnTo>
                  <a:pt x="2744072" y="1380395"/>
                </a:lnTo>
                <a:lnTo>
                  <a:pt x="2724025" y="1381924"/>
                </a:lnTo>
                <a:lnTo>
                  <a:pt x="2704042" y="1383458"/>
                </a:lnTo>
                <a:lnTo>
                  <a:pt x="2684123" y="1384998"/>
                </a:lnTo>
                <a:lnTo>
                  <a:pt x="2664273" y="1386546"/>
                </a:lnTo>
                <a:lnTo>
                  <a:pt x="2644493" y="1388104"/>
                </a:lnTo>
                <a:lnTo>
                  <a:pt x="2624784" y="1389674"/>
                </a:lnTo>
                <a:lnTo>
                  <a:pt x="2605151" y="1391257"/>
                </a:lnTo>
                <a:lnTo>
                  <a:pt x="2585594" y="1392856"/>
                </a:lnTo>
                <a:lnTo>
                  <a:pt x="2566116" y="1394472"/>
                </a:lnTo>
                <a:lnTo>
                  <a:pt x="2546719" y="1396107"/>
                </a:lnTo>
                <a:lnTo>
                  <a:pt x="2527406" y="1397762"/>
                </a:lnTo>
                <a:lnTo>
                  <a:pt x="2508178" y="1399440"/>
                </a:lnTo>
                <a:lnTo>
                  <a:pt x="2489039" y="1401143"/>
                </a:lnTo>
                <a:lnTo>
                  <a:pt x="2469989" y="1402871"/>
                </a:lnTo>
                <a:lnTo>
                  <a:pt x="2451032" y="1404628"/>
                </a:lnTo>
                <a:lnTo>
                  <a:pt x="2432170" y="1406414"/>
                </a:lnTo>
                <a:lnTo>
                  <a:pt x="2413405" y="1408232"/>
                </a:lnTo>
                <a:lnTo>
                  <a:pt x="2394739" y="1410083"/>
                </a:lnTo>
                <a:lnTo>
                  <a:pt x="2376174" y="1411969"/>
                </a:lnTo>
                <a:lnTo>
                  <a:pt x="2357713" y="1413892"/>
                </a:lnTo>
                <a:lnTo>
                  <a:pt x="2339358" y="1415853"/>
                </a:lnTo>
                <a:lnTo>
                  <a:pt x="2321112" y="1417855"/>
                </a:lnTo>
                <a:lnTo>
                  <a:pt x="2302977" y="1419900"/>
                </a:lnTo>
                <a:lnTo>
                  <a:pt x="2284953" y="1421988"/>
                </a:lnTo>
                <a:lnTo>
                  <a:pt x="2267045" y="1424122"/>
                </a:lnTo>
                <a:lnTo>
                  <a:pt x="2249256" y="1426304"/>
                </a:lnTo>
                <a:lnTo>
                  <a:pt x="2231584" y="1428535"/>
                </a:lnTo>
                <a:lnTo>
                  <a:pt x="2214035" y="1430817"/>
                </a:lnTo>
                <a:lnTo>
                  <a:pt x="2196610" y="1433151"/>
                </a:lnTo>
                <a:lnTo>
                  <a:pt x="2179313" y="1435541"/>
                </a:lnTo>
                <a:lnTo>
                  <a:pt x="2162143" y="1437986"/>
                </a:lnTo>
                <a:lnTo>
                  <a:pt x="2145106" y="1440491"/>
                </a:lnTo>
                <a:lnTo>
                  <a:pt x="2128201" y="1443055"/>
                </a:lnTo>
                <a:lnTo>
                  <a:pt x="2111432" y="1445681"/>
                </a:lnTo>
                <a:lnTo>
                  <a:pt x="2094801" y="1448370"/>
                </a:lnTo>
                <a:lnTo>
                  <a:pt x="2078310" y="1451124"/>
                </a:lnTo>
                <a:lnTo>
                  <a:pt x="2061962" y="1453945"/>
                </a:lnTo>
                <a:lnTo>
                  <a:pt x="2045759" y="1456834"/>
                </a:lnTo>
                <a:lnTo>
                  <a:pt x="2029704" y="1459795"/>
                </a:lnTo>
                <a:lnTo>
                  <a:pt x="2013797" y="1462827"/>
                </a:lnTo>
                <a:lnTo>
                  <a:pt x="1998042" y="1465933"/>
                </a:lnTo>
                <a:lnTo>
                  <a:pt x="1982494" y="1469103"/>
                </a:lnTo>
                <a:lnTo>
                  <a:pt x="1951711" y="1475655"/>
                </a:lnTo>
                <a:lnTo>
                  <a:pt x="1936597" y="1478997"/>
                </a:lnTo>
                <a:lnTo>
                  <a:pt x="1921651" y="1482385"/>
                </a:lnTo>
                <a:lnTo>
                  <a:pt x="1906867" y="1485816"/>
                </a:lnTo>
                <a:lnTo>
                  <a:pt x="1892247" y="1489292"/>
                </a:lnTo>
                <a:lnTo>
                  <a:pt x="1877784" y="1492810"/>
                </a:lnTo>
                <a:lnTo>
                  <a:pt x="1863477" y="1496370"/>
                </a:lnTo>
                <a:lnTo>
                  <a:pt x="1849321" y="1499972"/>
                </a:lnTo>
                <a:lnTo>
                  <a:pt x="1835316" y="1503613"/>
                </a:lnTo>
                <a:lnTo>
                  <a:pt x="1821456" y="1507293"/>
                </a:lnTo>
                <a:lnTo>
                  <a:pt x="1807742" y="1511012"/>
                </a:lnTo>
                <a:lnTo>
                  <a:pt x="1794164" y="1514768"/>
                </a:lnTo>
                <a:lnTo>
                  <a:pt x="1780728" y="1518561"/>
                </a:lnTo>
                <a:lnTo>
                  <a:pt x="1767424" y="1522390"/>
                </a:lnTo>
                <a:lnTo>
                  <a:pt x="1754252" y="1526253"/>
                </a:lnTo>
                <a:lnTo>
                  <a:pt x="1741210" y="1530151"/>
                </a:lnTo>
                <a:lnTo>
                  <a:pt x="1728291" y="1534081"/>
                </a:lnTo>
                <a:lnTo>
                  <a:pt x="1715497" y="1538044"/>
                </a:lnTo>
                <a:lnTo>
                  <a:pt x="1702821" y="1542038"/>
                </a:lnTo>
                <a:lnTo>
                  <a:pt x="1690263" y="1546062"/>
                </a:lnTo>
                <a:lnTo>
                  <a:pt x="1677818" y="1550116"/>
                </a:lnTo>
                <a:lnTo>
                  <a:pt x="1665484" y="1554198"/>
                </a:lnTo>
                <a:lnTo>
                  <a:pt x="1653258" y="1558309"/>
                </a:lnTo>
                <a:lnTo>
                  <a:pt x="1641135" y="1562447"/>
                </a:lnTo>
                <a:lnTo>
                  <a:pt x="1629116" y="1566610"/>
                </a:lnTo>
                <a:lnTo>
                  <a:pt x="1617195" y="1570799"/>
                </a:lnTo>
                <a:lnTo>
                  <a:pt x="1605369" y="1575013"/>
                </a:lnTo>
                <a:lnTo>
                  <a:pt x="1593636" y="1579249"/>
                </a:lnTo>
                <a:lnTo>
                  <a:pt x="1581994" y="1583509"/>
                </a:lnTo>
                <a:lnTo>
                  <a:pt x="1570438" y="1587790"/>
                </a:lnTo>
                <a:lnTo>
                  <a:pt x="1558967" y="1592092"/>
                </a:lnTo>
                <a:lnTo>
                  <a:pt x="1547575" y="1596414"/>
                </a:lnTo>
                <a:lnTo>
                  <a:pt x="1536262" y="1600756"/>
                </a:lnTo>
                <a:lnTo>
                  <a:pt x="1525025" y="1605116"/>
                </a:lnTo>
                <a:lnTo>
                  <a:pt x="1513859" y="1609493"/>
                </a:lnTo>
                <a:lnTo>
                  <a:pt x="1502762" y="1613887"/>
                </a:lnTo>
                <a:lnTo>
                  <a:pt x="1491731" y="1618297"/>
                </a:lnTo>
                <a:lnTo>
                  <a:pt x="1480763" y="1622722"/>
                </a:lnTo>
                <a:lnTo>
                  <a:pt x="1469856" y="1627161"/>
                </a:lnTo>
                <a:lnTo>
                  <a:pt x="1459005" y="1631613"/>
                </a:lnTo>
                <a:lnTo>
                  <a:pt x="1448210" y="1636077"/>
                </a:lnTo>
                <a:lnTo>
                  <a:pt x="1437464" y="1640552"/>
                </a:lnTo>
                <a:lnTo>
                  <a:pt x="1426768" y="1645039"/>
                </a:lnTo>
                <a:lnTo>
                  <a:pt x="1416117" y="1649535"/>
                </a:lnTo>
                <a:lnTo>
                  <a:pt x="1405507" y="1654040"/>
                </a:lnTo>
                <a:lnTo>
                  <a:pt x="1394938" y="1658553"/>
                </a:lnTo>
                <a:lnTo>
                  <a:pt x="1384406" y="1663073"/>
                </a:lnTo>
                <a:lnTo>
                  <a:pt x="1373906" y="1667600"/>
                </a:lnTo>
                <a:lnTo>
                  <a:pt x="1363438" y="1672132"/>
                </a:lnTo>
                <a:lnTo>
                  <a:pt x="1352996" y="1676668"/>
                </a:lnTo>
                <a:lnTo>
                  <a:pt x="1342580" y="1681208"/>
                </a:lnTo>
                <a:lnTo>
                  <a:pt x="1332184" y="1685751"/>
                </a:lnTo>
                <a:lnTo>
                  <a:pt x="1321809" y="1690295"/>
                </a:lnTo>
                <a:lnTo>
                  <a:pt x="1311449" y="1694841"/>
                </a:lnTo>
                <a:lnTo>
                  <a:pt x="1301102" y="1699386"/>
                </a:lnTo>
                <a:lnTo>
                  <a:pt x="1290764" y="1703931"/>
                </a:lnTo>
                <a:lnTo>
                  <a:pt x="1280435" y="1708474"/>
                </a:lnTo>
                <a:lnTo>
                  <a:pt x="1270109" y="1713014"/>
                </a:lnTo>
                <a:lnTo>
                  <a:pt x="1259785" y="1717551"/>
                </a:lnTo>
                <a:lnTo>
                  <a:pt x="1249459" y="1722083"/>
                </a:lnTo>
                <a:lnTo>
                  <a:pt x="1239128" y="1726610"/>
                </a:lnTo>
                <a:lnTo>
                  <a:pt x="1228790" y="1731131"/>
                </a:lnTo>
                <a:lnTo>
                  <a:pt x="1218441" y="1735645"/>
                </a:lnTo>
                <a:lnTo>
                  <a:pt x="1208080" y="1740150"/>
                </a:lnTo>
                <a:lnTo>
                  <a:pt x="1197702" y="1744647"/>
                </a:lnTo>
                <a:lnTo>
                  <a:pt x="1187305" y="1749134"/>
                </a:lnTo>
                <a:lnTo>
                  <a:pt x="1176885" y="1753610"/>
                </a:lnTo>
                <a:lnTo>
                  <a:pt x="1166441" y="1758074"/>
                </a:lnTo>
                <a:lnTo>
                  <a:pt x="1155969" y="1762525"/>
                </a:lnTo>
                <a:lnTo>
                  <a:pt x="1145467" y="1766963"/>
                </a:lnTo>
                <a:lnTo>
                  <a:pt x="1134931" y="1771387"/>
                </a:lnTo>
                <a:lnTo>
                  <a:pt x="1124357" y="1775794"/>
                </a:lnTo>
                <a:lnTo>
                  <a:pt x="1113746" y="1780186"/>
                </a:lnTo>
                <a:lnTo>
                  <a:pt x="1103091" y="1784559"/>
                </a:lnTo>
                <a:lnTo>
                  <a:pt x="1092392" y="1788915"/>
                </a:lnTo>
                <a:lnTo>
                  <a:pt x="1081644" y="1793252"/>
                </a:lnTo>
                <a:lnTo>
                  <a:pt x="1070845" y="1797568"/>
                </a:lnTo>
                <a:lnTo>
                  <a:pt x="1059994" y="1801863"/>
                </a:lnTo>
                <a:lnTo>
                  <a:pt x="1049085" y="1806136"/>
                </a:lnTo>
                <a:lnTo>
                  <a:pt x="1038117" y="1810386"/>
                </a:lnTo>
                <a:lnTo>
                  <a:pt x="1027086" y="1814613"/>
                </a:lnTo>
                <a:lnTo>
                  <a:pt x="1015990" y="1818814"/>
                </a:lnTo>
                <a:lnTo>
                  <a:pt x="1004827" y="1822990"/>
                </a:lnTo>
                <a:lnTo>
                  <a:pt x="993591" y="1827138"/>
                </a:lnTo>
                <a:lnTo>
                  <a:pt x="982282" y="1831259"/>
                </a:lnTo>
                <a:lnTo>
                  <a:pt x="970897" y="1835351"/>
                </a:lnTo>
                <a:lnTo>
                  <a:pt x="959432" y="1839413"/>
                </a:lnTo>
                <a:lnTo>
                  <a:pt x="947884" y="1843445"/>
                </a:lnTo>
                <a:lnTo>
                  <a:pt x="936253" y="1847446"/>
                </a:lnTo>
                <a:lnTo>
                  <a:pt x="924531" y="1851414"/>
                </a:lnTo>
                <a:lnTo>
                  <a:pt x="912720" y="1855348"/>
                </a:lnTo>
                <a:lnTo>
                  <a:pt x="900814" y="1859248"/>
                </a:lnTo>
                <a:lnTo>
                  <a:pt x="888812" y="1863112"/>
                </a:lnTo>
                <a:lnTo>
                  <a:pt x="876711" y="1866941"/>
                </a:lnTo>
                <a:lnTo>
                  <a:pt x="864507" y="1870732"/>
                </a:lnTo>
                <a:lnTo>
                  <a:pt x="852199" y="1874485"/>
                </a:lnTo>
                <a:lnTo>
                  <a:pt x="839781" y="1878199"/>
                </a:lnTo>
                <a:lnTo>
                  <a:pt x="827253" y="1881873"/>
                </a:lnTo>
                <a:lnTo>
                  <a:pt x="814570" y="1885518"/>
                </a:lnTo>
                <a:lnTo>
                  <a:pt x="789239" y="1892671"/>
                </a:lnTo>
                <a:lnTo>
                  <a:pt x="776527" y="1896224"/>
                </a:lnTo>
                <a:lnTo>
                  <a:pt x="763787" y="1899761"/>
                </a:lnTo>
                <a:lnTo>
                  <a:pt x="751022" y="1903280"/>
                </a:lnTo>
                <a:lnTo>
                  <a:pt x="738230" y="1906782"/>
                </a:lnTo>
                <a:lnTo>
                  <a:pt x="725413" y="1910268"/>
                </a:lnTo>
                <a:lnTo>
                  <a:pt x="712570" y="1913738"/>
                </a:lnTo>
                <a:lnTo>
                  <a:pt x="699703" y="1917192"/>
                </a:lnTo>
                <a:lnTo>
                  <a:pt x="686810" y="1920630"/>
                </a:lnTo>
                <a:lnTo>
                  <a:pt x="673891" y="1924051"/>
                </a:lnTo>
                <a:lnTo>
                  <a:pt x="660951" y="1927458"/>
                </a:lnTo>
                <a:lnTo>
                  <a:pt x="647984" y="1930849"/>
                </a:lnTo>
                <a:lnTo>
                  <a:pt x="634994" y="1934225"/>
                </a:lnTo>
                <a:lnTo>
                  <a:pt x="621981" y="1937585"/>
                </a:lnTo>
                <a:lnTo>
                  <a:pt x="608945" y="1940932"/>
                </a:lnTo>
                <a:lnTo>
                  <a:pt x="595884" y="1944263"/>
                </a:lnTo>
                <a:lnTo>
                  <a:pt x="582802" y="1947579"/>
                </a:lnTo>
                <a:lnTo>
                  <a:pt x="569697" y="1950881"/>
                </a:lnTo>
                <a:lnTo>
                  <a:pt x="556570" y="1954170"/>
                </a:lnTo>
                <a:lnTo>
                  <a:pt x="543421" y="1957444"/>
                </a:lnTo>
                <a:lnTo>
                  <a:pt x="530250" y="1960704"/>
                </a:lnTo>
                <a:lnTo>
                  <a:pt x="517059" y="1963951"/>
                </a:lnTo>
                <a:lnTo>
                  <a:pt x="503845" y="1967184"/>
                </a:lnTo>
                <a:lnTo>
                  <a:pt x="490612" y="1970404"/>
                </a:lnTo>
                <a:lnTo>
                  <a:pt x="477357" y="1973610"/>
                </a:lnTo>
                <a:lnTo>
                  <a:pt x="464082" y="1976804"/>
                </a:lnTo>
                <a:lnTo>
                  <a:pt x="450788" y="1979985"/>
                </a:lnTo>
                <a:lnTo>
                  <a:pt x="437474" y="1983154"/>
                </a:lnTo>
                <a:lnTo>
                  <a:pt x="424139" y="1986309"/>
                </a:lnTo>
                <a:lnTo>
                  <a:pt x="410788" y="1989453"/>
                </a:lnTo>
                <a:lnTo>
                  <a:pt x="397415" y="1992584"/>
                </a:lnTo>
                <a:lnTo>
                  <a:pt x="384026" y="1995704"/>
                </a:lnTo>
                <a:lnTo>
                  <a:pt x="370616" y="1998812"/>
                </a:lnTo>
                <a:lnTo>
                  <a:pt x="357190" y="2001909"/>
                </a:lnTo>
                <a:lnTo>
                  <a:pt x="343745" y="2004994"/>
                </a:lnTo>
                <a:lnTo>
                  <a:pt x="330284" y="2008068"/>
                </a:lnTo>
                <a:lnTo>
                  <a:pt x="316804" y="2011131"/>
                </a:lnTo>
                <a:lnTo>
                  <a:pt x="303309" y="2014183"/>
                </a:lnTo>
                <a:lnTo>
                  <a:pt x="289796" y="2017224"/>
                </a:lnTo>
                <a:lnTo>
                  <a:pt x="276267" y="2020255"/>
                </a:lnTo>
                <a:lnTo>
                  <a:pt x="262722" y="2023276"/>
                </a:lnTo>
                <a:lnTo>
                  <a:pt x="249160" y="2026286"/>
                </a:lnTo>
                <a:lnTo>
                  <a:pt x="235584" y="2029286"/>
                </a:lnTo>
                <a:lnTo>
                  <a:pt x="221992" y="2032277"/>
                </a:lnTo>
                <a:lnTo>
                  <a:pt x="208385" y="2035257"/>
                </a:lnTo>
                <a:lnTo>
                  <a:pt x="194764" y="2038229"/>
                </a:lnTo>
                <a:lnTo>
                  <a:pt x="181128" y="2041191"/>
                </a:lnTo>
                <a:lnTo>
                  <a:pt x="167477" y="2044145"/>
                </a:lnTo>
                <a:lnTo>
                  <a:pt x="153814" y="2047089"/>
                </a:lnTo>
                <a:lnTo>
                  <a:pt x="140136" y="2050025"/>
                </a:lnTo>
                <a:lnTo>
                  <a:pt x="126445" y="2052952"/>
                </a:lnTo>
                <a:lnTo>
                  <a:pt x="112740" y="2055870"/>
                </a:lnTo>
                <a:lnTo>
                  <a:pt x="99023" y="2058780"/>
                </a:lnTo>
                <a:lnTo>
                  <a:pt x="85294" y="2061682"/>
                </a:lnTo>
                <a:lnTo>
                  <a:pt x="71553" y="2064577"/>
                </a:lnTo>
                <a:lnTo>
                  <a:pt x="57799" y="2067464"/>
                </a:lnTo>
                <a:lnTo>
                  <a:pt x="44034" y="2070343"/>
                </a:lnTo>
                <a:lnTo>
                  <a:pt x="30257" y="2073214"/>
                </a:lnTo>
                <a:lnTo>
                  <a:pt x="16470" y="2076079"/>
                </a:lnTo>
                <a:lnTo>
                  <a:pt x="2670" y="2078936"/>
                </a:lnTo>
                <a:lnTo>
                  <a:pt x="0" y="2079487"/>
                </a:lnTo>
                <a:lnTo>
                  <a:pt x="0" y="2047066"/>
                </a:lnTo>
                <a:lnTo>
                  <a:pt x="10011" y="2044993"/>
                </a:lnTo>
                <a:lnTo>
                  <a:pt x="23778" y="2042133"/>
                </a:lnTo>
                <a:lnTo>
                  <a:pt x="37534" y="2039266"/>
                </a:lnTo>
                <a:lnTo>
                  <a:pt x="51277" y="2036391"/>
                </a:lnTo>
                <a:lnTo>
                  <a:pt x="65009" y="2033509"/>
                </a:lnTo>
                <a:lnTo>
                  <a:pt x="78728" y="2030619"/>
                </a:lnTo>
                <a:lnTo>
                  <a:pt x="92434" y="2027722"/>
                </a:lnTo>
                <a:lnTo>
                  <a:pt x="106127" y="2024817"/>
                </a:lnTo>
                <a:lnTo>
                  <a:pt x="119807" y="2021904"/>
                </a:lnTo>
                <a:lnTo>
                  <a:pt x="133473" y="2018982"/>
                </a:lnTo>
                <a:lnTo>
                  <a:pt x="147125" y="2016052"/>
                </a:lnTo>
                <a:lnTo>
                  <a:pt x="160764" y="2013113"/>
                </a:lnTo>
                <a:lnTo>
                  <a:pt x="174387" y="2010165"/>
                </a:lnTo>
                <a:lnTo>
                  <a:pt x="187996" y="2007209"/>
                </a:lnTo>
                <a:lnTo>
                  <a:pt x="201591" y="2004243"/>
                </a:lnTo>
                <a:lnTo>
                  <a:pt x="215169" y="2001269"/>
                </a:lnTo>
                <a:lnTo>
                  <a:pt x="228733" y="1998284"/>
                </a:lnTo>
                <a:lnTo>
                  <a:pt x="242280" y="1995290"/>
                </a:lnTo>
                <a:lnTo>
                  <a:pt x="255811" y="1992287"/>
                </a:lnTo>
                <a:lnTo>
                  <a:pt x="269326" y="1989273"/>
                </a:lnTo>
                <a:lnTo>
                  <a:pt x="282824" y="1986249"/>
                </a:lnTo>
                <a:lnTo>
                  <a:pt x="296305" y="1983215"/>
                </a:lnTo>
                <a:lnTo>
                  <a:pt x="309769" y="1980170"/>
                </a:lnTo>
                <a:lnTo>
                  <a:pt x="323215" y="1977114"/>
                </a:lnTo>
                <a:lnTo>
                  <a:pt x="336645" y="1974048"/>
                </a:lnTo>
                <a:lnTo>
                  <a:pt x="350055" y="1970971"/>
                </a:lnTo>
                <a:lnTo>
                  <a:pt x="363448" y="1967882"/>
                </a:lnTo>
                <a:lnTo>
                  <a:pt x="376820" y="1964783"/>
                </a:lnTo>
                <a:lnTo>
                  <a:pt x="390176" y="1961671"/>
                </a:lnTo>
                <a:lnTo>
                  <a:pt x="403511" y="1958548"/>
                </a:lnTo>
                <a:lnTo>
                  <a:pt x="416828" y="1955413"/>
                </a:lnTo>
                <a:lnTo>
                  <a:pt x="430123" y="1952266"/>
                </a:lnTo>
                <a:lnTo>
                  <a:pt x="443400" y="1949107"/>
                </a:lnTo>
                <a:lnTo>
                  <a:pt x="456656" y="1945935"/>
                </a:lnTo>
                <a:lnTo>
                  <a:pt x="469891" y="1942751"/>
                </a:lnTo>
                <a:lnTo>
                  <a:pt x="483106" y="1939554"/>
                </a:lnTo>
                <a:lnTo>
                  <a:pt x="496299" y="1936343"/>
                </a:lnTo>
                <a:lnTo>
                  <a:pt x="509470" y="1933121"/>
                </a:lnTo>
                <a:lnTo>
                  <a:pt x="522622" y="1929884"/>
                </a:lnTo>
                <a:lnTo>
                  <a:pt x="535749" y="1926635"/>
                </a:lnTo>
                <a:lnTo>
                  <a:pt x="548856" y="1923371"/>
                </a:lnTo>
                <a:lnTo>
                  <a:pt x="561939" y="1920094"/>
                </a:lnTo>
                <a:lnTo>
                  <a:pt x="574999" y="1916803"/>
                </a:lnTo>
                <a:lnTo>
                  <a:pt x="588038" y="1913498"/>
                </a:lnTo>
                <a:lnTo>
                  <a:pt x="601051" y="1910179"/>
                </a:lnTo>
                <a:lnTo>
                  <a:pt x="614042" y="1906844"/>
                </a:lnTo>
                <a:lnTo>
                  <a:pt x="627008" y="1903496"/>
                </a:lnTo>
                <a:lnTo>
                  <a:pt x="639951" y="1900132"/>
                </a:lnTo>
                <a:lnTo>
                  <a:pt x="652868" y="1896754"/>
                </a:lnTo>
                <a:lnTo>
                  <a:pt x="665763" y="1893359"/>
                </a:lnTo>
                <a:lnTo>
                  <a:pt x="678629" y="1889952"/>
                </a:lnTo>
                <a:lnTo>
                  <a:pt x="691472" y="1886527"/>
                </a:lnTo>
                <a:lnTo>
                  <a:pt x="704289" y="1883087"/>
                </a:lnTo>
                <a:lnTo>
                  <a:pt x="717080" y="1879631"/>
                </a:lnTo>
                <a:lnTo>
                  <a:pt x="729846" y="1876159"/>
                </a:lnTo>
                <a:lnTo>
                  <a:pt x="742583" y="1872672"/>
                </a:lnTo>
                <a:lnTo>
                  <a:pt x="755295" y="1869167"/>
                </a:lnTo>
                <a:lnTo>
                  <a:pt x="767980" y="1865646"/>
                </a:lnTo>
                <a:lnTo>
                  <a:pt x="780637" y="1862109"/>
                </a:lnTo>
                <a:lnTo>
                  <a:pt x="805884" y="1854978"/>
                </a:lnTo>
                <a:lnTo>
                  <a:pt x="818319" y="1851406"/>
                </a:lnTo>
                <a:lnTo>
                  <a:pt x="830684" y="1847780"/>
                </a:lnTo>
                <a:lnTo>
                  <a:pt x="842938" y="1844116"/>
                </a:lnTo>
                <a:lnTo>
                  <a:pt x="855088" y="1840411"/>
                </a:lnTo>
                <a:lnTo>
                  <a:pt x="867135" y="1836669"/>
                </a:lnTo>
                <a:lnTo>
                  <a:pt x="879082" y="1832890"/>
                </a:lnTo>
                <a:lnTo>
                  <a:pt x="890931" y="1829075"/>
                </a:lnTo>
                <a:lnTo>
                  <a:pt x="902686" y="1825225"/>
                </a:lnTo>
                <a:lnTo>
                  <a:pt x="914351" y="1821340"/>
                </a:lnTo>
                <a:lnTo>
                  <a:pt x="925927" y="1817422"/>
                </a:lnTo>
                <a:lnTo>
                  <a:pt x="937419" y="1813469"/>
                </a:lnTo>
                <a:lnTo>
                  <a:pt x="948829" y="1809486"/>
                </a:lnTo>
                <a:lnTo>
                  <a:pt x="960158" y="1805472"/>
                </a:lnTo>
                <a:lnTo>
                  <a:pt x="971413" y="1801427"/>
                </a:lnTo>
                <a:lnTo>
                  <a:pt x="982594" y="1797354"/>
                </a:lnTo>
                <a:lnTo>
                  <a:pt x="993703" y="1793252"/>
                </a:lnTo>
                <a:lnTo>
                  <a:pt x="1004748" y="1789120"/>
                </a:lnTo>
                <a:lnTo>
                  <a:pt x="1015727" y="1784964"/>
                </a:lnTo>
                <a:lnTo>
                  <a:pt x="1026644" y="1780782"/>
                </a:lnTo>
                <a:lnTo>
                  <a:pt x="1037505" y="1776573"/>
                </a:lnTo>
                <a:lnTo>
                  <a:pt x="1048309" y="1772341"/>
                </a:lnTo>
                <a:lnTo>
                  <a:pt x="1059062" y="1768085"/>
                </a:lnTo>
                <a:lnTo>
                  <a:pt x="1069764" y="1763808"/>
                </a:lnTo>
                <a:lnTo>
                  <a:pt x="1080420" y="1759509"/>
                </a:lnTo>
                <a:lnTo>
                  <a:pt x="1091033" y="1755188"/>
                </a:lnTo>
                <a:lnTo>
                  <a:pt x="1101606" y="1750848"/>
                </a:lnTo>
                <a:lnTo>
                  <a:pt x="1112141" y="1746489"/>
                </a:lnTo>
                <a:lnTo>
                  <a:pt x="1122640" y="1742112"/>
                </a:lnTo>
                <a:lnTo>
                  <a:pt x="1133109" y="1737717"/>
                </a:lnTo>
                <a:lnTo>
                  <a:pt x="1143548" y="1733306"/>
                </a:lnTo>
                <a:lnTo>
                  <a:pt x="1153962" y="1728879"/>
                </a:lnTo>
                <a:lnTo>
                  <a:pt x="1164354" y="1724437"/>
                </a:lnTo>
                <a:lnTo>
                  <a:pt x="1174724" y="1719983"/>
                </a:lnTo>
                <a:lnTo>
                  <a:pt x="1185079" y="1715514"/>
                </a:lnTo>
                <a:lnTo>
                  <a:pt x="1195419" y="1711034"/>
                </a:lnTo>
                <a:lnTo>
                  <a:pt x="1205748" y="1706543"/>
                </a:lnTo>
                <a:lnTo>
                  <a:pt x="1216069" y="1702041"/>
                </a:lnTo>
                <a:lnTo>
                  <a:pt x="1226385" y="1697530"/>
                </a:lnTo>
                <a:lnTo>
                  <a:pt x="1236698" y="1693011"/>
                </a:lnTo>
                <a:lnTo>
                  <a:pt x="1247012" y="1688484"/>
                </a:lnTo>
                <a:lnTo>
                  <a:pt x="1257330" y="1683949"/>
                </a:lnTo>
                <a:lnTo>
                  <a:pt x="1267653" y="1679410"/>
                </a:lnTo>
                <a:lnTo>
                  <a:pt x="1277987" y="1674865"/>
                </a:lnTo>
                <a:lnTo>
                  <a:pt x="1288332" y="1670318"/>
                </a:lnTo>
                <a:lnTo>
                  <a:pt x="1298692" y="1665766"/>
                </a:lnTo>
                <a:lnTo>
                  <a:pt x="1309071" y="1661212"/>
                </a:lnTo>
                <a:lnTo>
                  <a:pt x="1319471" y="1656657"/>
                </a:lnTo>
                <a:lnTo>
                  <a:pt x="1329894" y="1652102"/>
                </a:lnTo>
                <a:lnTo>
                  <a:pt x="1340344" y="1647548"/>
                </a:lnTo>
                <a:lnTo>
                  <a:pt x="1350824" y="1642995"/>
                </a:lnTo>
                <a:lnTo>
                  <a:pt x="1361337" y="1638444"/>
                </a:lnTo>
                <a:lnTo>
                  <a:pt x="1371884" y="1633897"/>
                </a:lnTo>
                <a:lnTo>
                  <a:pt x="1382470" y="1629353"/>
                </a:lnTo>
                <a:lnTo>
                  <a:pt x="1393098" y="1624816"/>
                </a:lnTo>
                <a:lnTo>
                  <a:pt x="1403769" y="1620285"/>
                </a:lnTo>
                <a:lnTo>
                  <a:pt x="1414487" y="1615760"/>
                </a:lnTo>
                <a:lnTo>
                  <a:pt x="1425256" y="1611243"/>
                </a:lnTo>
                <a:lnTo>
                  <a:pt x="1436077" y="1606737"/>
                </a:lnTo>
                <a:lnTo>
                  <a:pt x="1446954" y="1602238"/>
                </a:lnTo>
                <a:lnTo>
                  <a:pt x="1457888" y="1597752"/>
                </a:lnTo>
                <a:lnTo>
                  <a:pt x="1468885" y="1593277"/>
                </a:lnTo>
                <a:lnTo>
                  <a:pt x="1479945" y="1588816"/>
                </a:lnTo>
                <a:lnTo>
                  <a:pt x="1491073" y="1584367"/>
                </a:lnTo>
                <a:lnTo>
                  <a:pt x="1502271" y="1579934"/>
                </a:lnTo>
                <a:lnTo>
                  <a:pt x="1513541" y="1575515"/>
                </a:lnTo>
                <a:lnTo>
                  <a:pt x="1524888" y="1571113"/>
                </a:lnTo>
                <a:lnTo>
                  <a:pt x="1536312" y="1566729"/>
                </a:lnTo>
                <a:lnTo>
                  <a:pt x="1547818" y="1562364"/>
                </a:lnTo>
                <a:lnTo>
                  <a:pt x="1559408" y="1558017"/>
                </a:lnTo>
                <a:lnTo>
                  <a:pt x="1571086" y="1553691"/>
                </a:lnTo>
                <a:lnTo>
                  <a:pt x="1582854" y="1549386"/>
                </a:lnTo>
                <a:lnTo>
                  <a:pt x="1594714" y="1545104"/>
                </a:lnTo>
                <a:lnTo>
                  <a:pt x="1606669" y="1540845"/>
                </a:lnTo>
                <a:lnTo>
                  <a:pt x="1618724" y="1536609"/>
                </a:lnTo>
                <a:lnTo>
                  <a:pt x="1630880" y="1532398"/>
                </a:lnTo>
                <a:lnTo>
                  <a:pt x="1643140" y="1528215"/>
                </a:lnTo>
                <a:lnTo>
                  <a:pt x="1655507" y="1524057"/>
                </a:lnTo>
                <a:lnTo>
                  <a:pt x="1667984" y="1519927"/>
                </a:lnTo>
                <a:lnTo>
                  <a:pt x="1680575" y="1515826"/>
                </a:lnTo>
                <a:lnTo>
                  <a:pt x="1693280" y="1511755"/>
                </a:lnTo>
                <a:lnTo>
                  <a:pt x="1706104" y="1507715"/>
                </a:lnTo>
                <a:lnTo>
                  <a:pt x="1719050" y="1503705"/>
                </a:lnTo>
                <a:lnTo>
                  <a:pt x="1732119" y="1499730"/>
                </a:lnTo>
                <a:lnTo>
                  <a:pt x="1745317" y="1495786"/>
                </a:lnTo>
                <a:lnTo>
                  <a:pt x="1758644" y="1491878"/>
                </a:lnTo>
                <a:lnTo>
                  <a:pt x="1772103" y="1488005"/>
                </a:lnTo>
                <a:lnTo>
                  <a:pt x="1785699" y="1484168"/>
                </a:lnTo>
                <a:lnTo>
                  <a:pt x="1799432" y="1480369"/>
                </a:lnTo>
                <a:lnTo>
                  <a:pt x="1813308" y="1476606"/>
                </a:lnTo>
                <a:lnTo>
                  <a:pt x="1827328" y="1472884"/>
                </a:lnTo>
                <a:lnTo>
                  <a:pt x="1841494" y="1469202"/>
                </a:lnTo>
                <a:lnTo>
                  <a:pt x="1855811" y="1465560"/>
                </a:lnTo>
                <a:lnTo>
                  <a:pt x="1870280" y="1461960"/>
                </a:lnTo>
                <a:lnTo>
                  <a:pt x="1884904" y="1458403"/>
                </a:lnTo>
                <a:lnTo>
                  <a:pt x="1899689" y="1454889"/>
                </a:lnTo>
                <a:lnTo>
                  <a:pt x="1914633" y="1451420"/>
                </a:lnTo>
                <a:lnTo>
                  <a:pt x="1929743" y="1447996"/>
                </a:lnTo>
                <a:lnTo>
                  <a:pt x="1945020" y="1444619"/>
                </a:lnTo>
                <a:lnTo>
                  <a:pt x="1976046" y="1438015"/>
                </a:lnTo>
                <a:lnTo>
                  <a:pt x="1991902" y="1434782"/>
                </a:lnTo>
                <a:lnTo>
                  <a:pt x="2007852" y="1431638"/>
                </a:lnTo>
                <a:lnTo>
                  <a:pt x="2023947" y="1428571"/>
                </a:lnTo>
                <a:lnTo>
                  <a:pt x="2040185" y="1425577"/>
                </a:lnTo>
                <a:lnTo>
                  <a:pt x="2056563" y="1422657"/>
                </a:lnTo>
                <a:lnTo>
                  <a:pt x="2073080" y="1419807"/>
                </a:lnTo>
                <a:lnTo>
                  <a:pt x="2089733" y="1417026"/>
                </a:lnTo>
                <a:lnTo>
                  <a:pt x="2106521" y="1414313"/>
                </a:lnTo>
                <a:lnTo>
                  <a:pt x="2123440" y="1411664"/>
                </a:lnTo>
                <a:lnTo>
                  <a:pt x="2140488" y="1409079"/>
                </a:lnTo>
                <a:lnTo>
                  <a:pt x="2157666" y="1406553"/>
                </a:lnTo>
                <a:lnTo>
                  <a:pt x="2174968" y="1404089"/>
                </a:lnTo>
                <a:lnTo>
                  <a:pt x="2192395" y="1401682"/>
                </a:lnTo>
                <a:lnTo>
                  <a:pt x="2209941" y="1399332"/>
                </a:lnTo>
                <a:lnTo>
                  <a:pt x="2227608" y="1397035"/>
                </a:lnTo>
                <a:lnTo>
                  <a:pt x="2245390" y="1394790"/>
                </a:lnTo>
                <a:lnTo>
                  <a:pt x="2263289" y="1392595"/>
                </a:lnTo>
                <a:lnTo>
                  <a:pt x="2281299" y="1390449"/>
                </a:lnTo>
                <a:lnTo>
                  <a:pt x="2299419" y="1388350"/>
                </a:lnTo>
                <a:lnTo>
                  <a:pt x="2317649" y="1386294"/>
                </a:lnTo>
                <a:lnTo>
                  <a:pt x="2335985" y="1384283"/>
                </a:lnTo>
                <a:lnTo>
                  <a:pt x="2354424" y="1382312"/>
                </a:lnTo>
                <a:lnTo>
                  <a:pt x="2372965" y="1380381"/>
                </a:lnTo>
                <a:lnTo>
                  <a:pt x="2391606" y="1378488"/>
                </a:lnTo>
                <a:lnTo>
                  <a:pt x="2410344" y="1376630"/>
                </a:lnTo>
                <a:lnTo>
                  <a:pt x="2429177" y="1374805"/>
                </a:lnTo>
                <a:lnTo>
                  <a:pt x="2448103" y="1373014"/>
                </a:lnTo>
                <a:lnTo>
                  <a:pt x="2467120" y="1371251"/>
                </a:lnTo>
                <a:lnTo>
                  <a:pt x="2486225" y="1369518"/>
                </a:lnTo>
                <a:lnTo>
                  <a:pt x="2505418" y="1367810"/>
                </a:lnTo>
                <a:lnTo>
                  <a:pt x="2524694" y="1366128"/>
                </a:lnTo>
                <a:lnTo>
                  <a:pt x="2544052" y="1364469"/>
                </a:lnTo>
                <a:lnTo>
                  <a:pt x="2563491" y="1362831"/>
                </a:lnTo>
                <a:lnTo>
                  <a:pt x="2583007" y="1361211"/>
                </a:lnTo>
                <a:lnTo>
                  <a:pt x="2602598" y="1359610"/>
                </a:lnTo>
                <a:lnTo>
                  <a:pt x="2622264" y="1358024"/>
                </a:lnTo>
                <a:lnTo>
                  <a:pt x="2641999" y="1356452"/>
                </a:lnTo>
                <a:lnTo>
                  <a:pt x="2661804" y="1354892"/>
                </a:lnTo>
                <a:lnTo>
                  <a:pt x="2681676" y="1353342"/>
                </a:lnTo>
                <a:lnTo>
                  <a:pt x="2701612" y="1351801"/>
                </a:lnTo>
                <a:lnTo>
                  <a:pt x="2721610" y="1350266"/>
                </a:lnTo>
                <a:lnTo>
                  <a:pt x="2741668" y="1348736"/>
                </a:lnTo>
                <a:lnTo>
                  <a:pt x="2761785" y="1347209"/>
                </a:lnTo>
                <a:lnTo>
                  <a:pt x="2781957" y="1345684"/>
                </a:lnTo>
                <a:lnTo>
                  <a:pt x="2802182" y="1344157"/>
                </a:lnTo>
                <a:lnTo>
                  <a:pt x="2822459" y="1342628"/>
                </a:lnTo>
                <a:lnTo>
                  <a:pt x="2842785" y="1341095"/>
                </a:lnTo>
                <a:lnTo>
                  <a:pt x="2863157" y="1339556"/>
                </a:lnTo>
                <a:lnTo>
                  <a:pt x="2883575" y="1338009"/>
                </a:lnTo>
                <a:lnTo>
                  <a:pt x="2904033" y="1336453"/>
                </a:lnTo>
                <a:lnTo>
                  <a:pt x="2924533" y="1334884"/>
                </a:lnTo>
                <a:lnTo>
                  <a:pt x="2945071" y="1333303"/>
                </a:lnTo>
                <a:lnTo>
                  <a:pt x="2965644" y="1331706"/>
                </a:lnTo>
                <a:lnTo>
                  <a:pt x="2986251" y="1330093"/>
                </a:lnTo>
                <a:lnTo>
                  <a:pt x="3006889" y="1328461"/>
                </a:lnTo>
                <a:lnTo>
                  <a:pt x="3027556" y="1326809"/>
                </a:lnTo>
                <a:lnTo>
                  <a:pt x="3048251" y="1325134"/>
                </a:lnTo>
                <a:lnTo>
                  <a:pt x="3068970" y="1323435"/>
                </a:lnTo>
                <a:lnTo>
                  <a:pt x="3089711" y="1321711"/>
                </a:lnTo>
                <a:lnTo>
                  <a:pt x="3110472" y="1319958"/>
                </a:lnTo>
                <a:lnTo>
                  <a:pt x="3131252" y="1318176"/>
                </a:lnTo>
                <a:lnTo>
                  <a:pt x="3152047" y="1316363"/>
                </a:lnTo>
                <a:lnTo>
                  <a:pt x="3172856" y="1314517"/>
                </a:lnTo>
                <a:lnTo>
                  <a:pt x="3193676" y="1312636"/>
                </a:lnTo>
                <a:lnTo>
                  <a:pt x="3214505" y="1310719"/>
                </a:lnTo>
                <a:lnTo>
                  <a:pt x="3235341" y="1308763"/>
                </a:lnTo>
                <a:lnTo>
                  <a:pt x="3256182" y="1306766"/>
                </a:lnTo>
                <a:lnTo>
                  <a:pt x="3277026" y="1304728"/>
                </a:lnTo>
                <a:lnTo>
                  <a:pt x="3297868" y="1302645"/>
                </a:lnTo>
                <a:lnTo>
                  <a:pt x="3318710" y="1300517"/>
                </a:lnTo>
                <a:lnTo>
                  <a:pt x="3339546" y="1298342"/>
                </a:lnTo>
                <a:lnTo>
                  <a:pt x="3360377" y="1296117"/>
                </a:lnTo>
                <a:lnTo>
                  <a:pt x="3381198" y="1293842"/>
                </a:lnTo>
                <a:lnTo>
                  <a:pt x="3402009" y="1291513"/>
                </a:lnTo>
                <a:lnTo>
                  <a:pt x="3422806" y="1289130"/>
                </a:lnTo>
                <a:lnTo>
                  <a:pt x="3443588" y="1286690"/>
                </a:lnTo>
                <a:lnTo>
                  <a:pt x="3464353" y="1284193"/>
                </a:lnTo>
                <a:lnTo>
                  <a:pt x="3485098" y="1281635"/>
                </a:lnTo>
                <a:lnTo>
                  <a:pt x="3505819" y="1279016"/>
                </a:lnTo>
                <a:lnTo>
                  <a:pt x="3526517" y="1276332"/>
                </a:lnTo>
                <a:lnTo>
                  <a:pt x="3547189" y="1273584"/>
                </a:lnTo>
                <a:lnTo>
                  <a:pt x="3567830" y="1270769"/>
                </a:lnTo>
                <a:lnTo>
                  <a:pt x="3588442" y="1267884"/>
                </a:lnTo>
                <a:lnTo>
                  <a:pt x="3609019" y="1264929"/>
                </a:lnTo>
                <a:lnTo>
                  <a:pt x="3629562" y="1261901"/>
                </a:lnTo>
                <a:lnTo>
                  <a:pt x="3650067" y="1258799"/>
                </a:lnTo>
                <a:lnTo>
                  <a:pt x="3670531" y="1255622"/>
                </a:lnTo>
                <a:lnTo>
                  <a:pt x="3690952" y="1252366"/>
                </a:lnTo>
                <a:lnTo>
                  <a:pt x="3711330" y="1249031"/>
                </a:lnTo>
                <a:lnTo>
                  <a:pt x="3731661" y="1245614"/>
                </a:lnTo>
                <a:lnTo>
                  <a:pt x="3751942" y="1242114"/>
                </a:lnTo>
                <a:lnTo>
                  <a:pt x="3772173" y="1238528"/>
                </a:lnTo>
                <a:lnTo>
                  <a:pt x="3792350" y="1234857"/>
                </a:lnTo>
                <a:lnTo>
                  <a:pt x="3812471" y="1231097"/>
                </a:lnTo>
                <a:lnTo>
                  <a:pt x="3832534" y="1227246"/>
                </a:lnTo>
                <a:lnTo>
                  <a:pt x="3852537" y="1223304"/>
                </a:lnTo>
                <a:lnTo>
                  <a:pt x="3872478" y="1219268"/>
                </a:lnTo>
                <a:lnTo>
                  <a:pt x="3892354" y="1215136"/>
                </a:lnTo>
                <a:lnTo>
                  <a:pt x="3931947" y="1206568"/>
                </a:lnTo>
                <a:lnTo>
                  <a:pt x="3951524" y="1202126"/>
                </a:lnTo>
                <a:lnTo>
                  <a:pt x="3971155" y="1197489"/>
                </a:lnTo>
                <a:lnTo>
                  <a:pt x="3990772" y="1192676"/>
                </a:lnTo>
                <a:lnTo>
                  <a:pt x="4010375" y="1187691"/>
                </a:lnTo>
                <a:lnTo>
                  <a:pt x="4029965" y="1182541"/>
                </a:lnTo>
                <a:lnTo>
                  <a:pt x="4049543" y="1177228"/>
                </a:lnTo>
                <a:lnTo>
                  <a:pt x="4069110" y="1171756"/>
                </a:lnTo>
                <a:lnTo>
                  <a:pt x="4088666" y="1166129"/>
                </a:lnTo>
                <a:lnTo>
                  <a:pt x="4108212" y="1160353"/>
                </a:lnTo>
                <a:lnTo>
                  <a:pt x="4127747" y="1154431"/>
                </a:lnTo>
                <a:lnTo>
                  <a:pt x="4147275" y="1148366"/>
                </a:lnTo>
                <a:lnTo>
                  <a:pt x="4166794" y="1142165"/>
                </a:lnTo>
                <a:lnTo>
                  <a:pt x="4186307" y="1135830"/>
                </a:lnTo>
                <a:lnTo>
                  <a:pt x="4205813" y="1129365"/>
                </a:lnTo>
                <a:lnTo>
                  <a:pt x="4225313" y="1122777"/>
                </a:lnTo>
                <a:lnTo>
                  <a:pt x="4244806" y="1116068"/>
                </a:lnTo>
                <a:lnTo>
                  <a:pt x="4264297" y="1109241"/>
                </a:lnTo>
                <a:lnTo>
                  <a:pt x="4283783" y="1102303"/>
                </a:lnTo>
                <a:lnTo>
                  <a:pt x="4303264" y="1095257"/>
                </a:lnTo>
                <a:lnTo>
                  <a:pt x="4322744" y="1088107"/>
                </a:lnTo>
                <a:lnTo>
                  <a:pt x="4342223" y="1080857"/>
                </a:lnTo>
                <a:lnTo>
                  <a:pt x="4361702" y="1073513"/>
                </a:lnTo>
                <a:lnTo>
                  <a:pt x="4381179" y="1066077"/>
                </a:lnTo>
                <a:lnTo>
                  <a:pt x="4400656" y="1058554"/>
                </a:lnTo>
                <a:lnTo>
                  <a:pt x="4420134" y="1050949"/>
                </a:lnTo>
                <a:lnTo>
                  <a:pt x="4439615" y="1043266"/>
                </a:lnTo>
                <a:lnTo>
                  <a:pt x="4459097" y="1035508"/>
                </a:lnTo>
                <a:lnTo>
                  <a:pt x="4478584" y="1027680"/>
                </a:lnTo>
                <a:lnTo>
                  <a:pt x="4498073" y="1019788"/>
                </a:lnTo>
                <a:lnTo>
                  <a:pt x="4517567" y="1011833"/>
                </a:lnTo>
                <a:lnTo>
                  <a:pt x="4537066" y="1003822"/>
                </a:lnTo>
                <a:lnTo>
                  <a:pt x="4556571" y="995757"/>
                </a:lnTo>
                <a:lnTo>
                  <a:pt x="4576083" y="987645"/>
                </a:lnTo>
                <a:lnTo>
                  <a:pt x="4595604" y="979488"/>
                </a:lnTo>
                <a:lnTo>
                  <a:pt x="4615130" y="971291"/>
                </a:lnTo>
                <a:lnTo>
                  <a:pt x="4634666" y="963058"/>
                </a:lnTo>
                <a:lnTo>
                  <a:pt x="4654213" y="954793"/>
                </a:lnTo>
                <a:lnTo>
                  <a:pt x="4673769" y="946502"/>
                </a:lnTo>
                <a:lnTo>
                  <a:pt x="4693336" y="938187"/>
                </a:lnTo>
                <a:lnTo>
                  <a:pt x="4712913" y="929854"/>
                </a:lnTo>
                <a:lnTo>
                  <a:pt x="4732505" y="921506"/>
                </a:lnTo>
                <a:lnTo>
                  <a:pt x="4752108" y="913148"/>
                </a:lnTo>
                <a:lnTo>
                  <a:pt x="4771726" y="904784"/>
                </a:lnTo>
                <a:lnTo>
                  <a:pt x="4791360" y="896419"/>
                </a:lnTo>
                <a:lnTo>
                  <a:pt x="4811008" y="888057"/>
                </a:lnTo>
                <a:lnTo>
                  <a:pt x="4830671" y="879701"/>
                </a:lnTo>
                <a:lnTo>
                  <a:pt x="4850351" y="871357"/>
                </a:lnTo>
                <a:lnTo>
                  <a:pt x="4870049" y="863027"/>
                </a:lnTo>
                <a:lnTo>
                  <a:pt x="4889765" y="854718"/>
                </a:lnTo>
                <a:lnTo>
                  <a:pt x="4909500" y="846433"/>
                </a:lnTo>
                <a:lnTo>
                  <a:pt x="4929255" y="838176"/>
                </a:lnTo>
                <a:lnTo>
                  <a:pt x="4949030" y="829951"/>
                </a:lnTo>
                <a:lnTo>
                  <a:pt x="4968827" y="821764"/>
                </a:lnTo>
                <a:lnTo>
                  <a:pt x="4988645" y="813619"/>
                </a:lnTo>
                <a:lnTo>
                  <a:pt x="5008486" y="805518"/>
                </a:lnTo>
                <a:lnTo>
                  <a:pt x="5028351" y="797467"/>
                </a:lnTo>
                <a:lnTo>
                  <a:pt x="5048239" y="789471"/>
                </a:lnTo>
                <a:lnTo>
                  <a:pt x="5068152" y="781533"/>
                </a:lnTo>
                <a:lnTo>
                  <a:pt x="5088091" y="773657"/>
                </a:lnTo>
                <a:lnTo>
                  <a:pt x="5108057" y="765848"/>
                </a:lnTo>
                <a:lnTo>
                  <a:pt x="5128049" y="758111"/>
                </a:lnTo>
                <a:lnTo>
                  <a:pt x="5148070" y="750449"/>
                </a:lnTo>
                <a:lnTo>
                  <a:pt x="5168118" y="742868"/>
                </a:lnTo>
                <a:lnTo>
                  <a:pt x="5188197" y="735370"/>
                </a:lnTo>
                <a:lnTo>
                  <a:pt x="5208305" y="727961"/>
                </a:lnTo>
                <a:lnTo>
                  <a:pt x="5228444" y="720645"/>
                </a:lnTo>
                <a:lnTo>
                  <a:pt x="5248615" y="713425"/>
                </a:lnTo>
                <a:lnTo>
                  <a:pt x="5268819" y="706307"/>
                </a:lnTo>
                <a:lnTo>
                  <a:pt x="5289055" y="699295"/>
                </a:lnTo>
                <a:lnTo>
                  <a:pt x="5309325" y="692393"/>
                </a:lnTo>
                <a:lnTo>
                  <a:pt x="5329630" y="685606"/>
                </a:lnTo>
                <a:lnTo>
                  <a:pt x="5349970" y="678937"/>
                </a:lnTo>
                <a:lnTo>
                  <a:pt x="5370347" y="672391"/>
                </a:lnTo>
                <a:lnTo>
                  <a:pt x="5390759" y="665972"/>
                </a:lnTo>
                <a:lnTo>
                  <a:pt x="5411210" y="659686"/>
                </a:lnTo>
                <a:lnTo>
                  <a:pt x="5431699" y="653535"/>
                </a:lnTo>
                <a:lnTo>
                  <a:pt x="5452227" y="647525"/>
                </a:lnTo>
                <a:lnTo>
                  <a:pt x="5472797" y="641659"/>
                </a:lnTo>
                <a:lnTo>
                  <a:pt x="5493404" y="635942"/>
                </a:lnTo>
                <a:lnTo>
                  <a:pt x="5514055" y="630379"/>
                </a:lnTo>
                <a:lnTo>
                  <a:pt x="5534747" y="624974"/>
                </a:lnTo>
                <a:lnTo>
                  <a:pt x="5555480" y="619731"/>
                </a:lnTo>
                <a:lnTo>
                  <a:pt x="5576259" y="614654"/>
                </a:lnTo>
                <a:lnTo>
                  <a:pt x="5597081" y="609748"/>
                </a:lnTo>
                <a:lnTo>
                  <a:pt x="5617949" y="605017"/>
                </a:lnTo>
                <a:lnTo>
                  <a:pt x="5638862" y="600465"/>
                </a:lnTo>
                <a:lnTo>
                  <a:pt x="5659821" y="596098"/>
                </a:lnTo>
                <a:lnTo>
                  <a:pt x="5680828" y="591918"/>
                </a:lnTo>
                <a:lnTo>
                  <a:pt x="5701883" y="587931"/>
                </a:lnTo>
                <a:lnTo>
                  <a:pt x="5722985" y="584142"/>
                </a:lnTo>
                <a:lnTo>
                  <a:pt x="5744138" y="580553"/>
                </a:lnTo>
                <a:lnTo>
                  <a:pt x="5765340" y="577170"/>
                </a:lnTo>
                <a:lnTo>
                  <a:pt x="5786593" y="573998"/>
                </a:lnTo>
                <a:lnTo>
                  <a:pt x="5807896" y="571040"/>
                </a:lnTo>
                <a:lnTo>
                  <a:pt x="5829253" y="568300"/>
                </a:lnTo>
                <a:lnTo>
                  <a:pt x="5850660" y="565784"/>
                </a:lnTo>
                <a:lnTo>
                  <a:pt x="5872124" y="563495"/>
                </a:lnTo>
                <a:lnTo>
                  <a:pt x="5893638" y="561439"/>
                </a:lnTo>
                <a:lnTo>
                  <a:pt x="5936746" y="558044"/>
                </a:lnTo>
                <a:lnTo>
                  <a:pt x="5958594" y="556730"/>
                </a:lnTo>
                <a:lnTo>
                  <a:pt x="5980405" y="555728"/>
                </a:lnTo>
                <a:lnTo>
                  <a:pt x="6002289" y="555023"/>
                </a:lnTo>
                <a:lnTo>
                  <a:pt x="6024243" y="554609"/>
                </a:lnTo>
                <a:lnTo>
                  <a:pt x="6046268" y="554480"/>
                </a:lnTo>
                <a:lnTo>
                  <a:pt x="6068361" y="554628"/>
                </a:lnTo>
                <a:lnTo>
                  <a:pt x="6090521" y="555049"/>
                </a:lnTo>
                <a:lnTo>
                  <a:pt x="6112746" y="555736"/>
                </a:lnTo>
                <a:lnTo>
                  <a:pt x="6135036" y="556681"/>
                </a:lnTo>
                <a:lnTo>
                  <a:pt x="6157385" y="557879"/>
                </a:lnTo>
                <a:lnTo>
                  <a:pt x="6179798" y="559323"/>
                </a:lnTo>
                <a:lnTo>
                  <a:pt x="6202267" y="561007"/>
                </a:lnTo>
                <a:lnTo>
                  <a:pt x="6224797" y="562926"/>
                </a:lnTo>
                <a:lnTo>
                  <a:pt x="6247380" y="565071"/>
                </a:lnTo>
                <a:lnTo>
                  <a:pt x="6270019" y="567437"/>
                </a:lnTo>
                <a:lnTo>
                  <a:pt x="6292711" y="570019"/>
                </a:lnTo>
                <a:lnTo>
                  <a:pt x="6315452" y="572808"/>
                </a:lnTo>
                <a:lnTo>
                  <a:pt x="6338245" y="575800"/>
                </a:lnTo>
                <a:lnTo>
                  <a:pt x="6361086" y="578987"/>
                </a:lnTo>
                <a:lnTo>
                  <a:pt x="6383974" y="582363"/>
                </a:lnTo>
                <a:lnTo>
                  <a:pt x="6406907" y="585924"/>
                </a:lnTo>
                <a:lnTo>
                  <a:pt x="6429884" y="589661"/>
                </a:lnTo>
                <a:lnTo>
                  <a:pt x="6452904" y="593569"/>
                </a:lnTo>
                <a:lnTo>
                  <a:pt x="6475965" y="597641"/>
                </a:lnTo>
                <a:lnTo>
                  <a:pt x="6499064" y="601871"/>
                </a:lnTo>
                <a:lnTo>
                  <a:pt x="6522202" y="606254"/>
                </a:lnTo>
                <a:lnTo>
                  <a:pt x="6545375" y="610782"/>
                </a:lnTo>
                <a:lnTo>
                  <a:pt x="6568583" y="615449"/>
                </a:lnTo>
                <a:lnTo>
                  <a:pt x="6591825" y="620250"/>
                </a:lnTo>
                <a:lnTo>
                  <a:pt x="6615098" y="625177"/>
                </a:lnTo>
                <a:lnTo>
                  <a:pt x="6638402" y="630225"/>
                </a:lnTo>
                <a:lnTo>
                  <a:pt x="6661733" y="635388"/>
                </a:lnTo>
                <a:lnTo>
                  <a:pt x="6685092" y="640659"/>
                </a:lnTo>
                <a:lnTo>
                  <a:pt x="6708476" y="646033"/>
                </a:lnTo>
                <a:lnTo>
                  <a:pt x="6731885" y="651502"/>
                </a:lnTo>
                <a:lnTo>
                  <a:pt x="6755315" y="657060"/>
                </a:lnTo>
                <a:lnTo>
                  <a:pt x="6778767" y="662702"/>
                </a:lnTo>
                <a:lnTo>
                  <a:pt x="6802238" y="668422"/>
                </a:lnTo>
                <a:lnTo>
                  <a:pt x="6825726" y="674213"/>
                </a:lnTo>
                <a:lnTo>
                  <a:pt x="6849231" y="680068"/>
                </a:lnTo>
                <a:lnTo>
                  <a:pt x="6872751" y="685982"/>
                </a:lnTo>
                <a:lnTo>
                  <a:pt x="6896283" y="691948"/>
                </a:lnTo>
                <a:lnTo>
                  <a:pt x="6919827" y="697961"/>
                </a:lnTo>
                <a:lnTo>
                  <a:pt x="6943381" y="704014"/>
                </a:lnTo>
                <a:lnTo>
                  <a:pt x="6966944" y="710100"/>
                </a:lnTo>
                <a:lnTo>
                  <a:pt x="6990512" y="716215"/>
                </a:lnTo>
                <a:lnTo>
                  <a:pt x="7014087" y="722350"/>
                </a:lnTo>
                <a:lnTo>
                  <a:pt x="7037665" y="728501"/>
                </a:lnTo>
                <a:lnTo>
                  <a:pt x="7061245" y="734662"/>
                </a:lnTo>
                <a:lnTo>
                  <a:pt x="7084825" y="740825"/>
                </a:lnTo>
                <a:lnTo>
                  <a:pt x="7108403" y="746984"/>
                </a:lnTo>
                <a:lnTo>
                  <a:pt x="7131978" y="753135"/>
                </a:lnTo>
                <a:lnTo>
                  <a:pt x="7155551" y="759270"/>
                </a:lnTo>
                <a:lnTo>
                  <a:pt x="7179117" y="765383"/>
                </a:lnTo>
                <a:lnTo>
                  <a:pt x="7202675" y="771468"/>
                </a:lnTo>
                <a:lnTo>
                  <a:pt x="7226225" y="777519"/>
                </a:lnTo>
                <a:lnTo>
                  <a:pt x="7249762" y="783531"/>
                </a:lnTo>
                <a:lnTo>
                  <a:pt x="7273288" y="789495"/>
                </a:lnTo>
                <a:lnTo>
                  <a:pt x="7296799" y="795407"/>
                </a:lnTo>
                <a:lnTo>
                  <a:pt x="7320296" y="801259"/>
                </a:lnTo>
                <a:lnTo>
                  <a:pt x="7343773" y="807048"/>
                </a:lnTo>
                <a:lnTo>
                  <a:pt x="7367232" y="812765"/>
                </a:lnTo>
                <a:lnTo>
                  <a:pt x="7390670" y="818404"/>
                </a:lnTo>
                <a:lnTo>
                  <a:pt x="7414088" y="823961"/>
                </a:lnTo>
                <a:lnTo>
                  <a:pt x="7437481" y="829428"/>
                </a:lnTo>
                <a:lnTo>
                  <a:pt x="7460847" y="834799"/>
                </a:lnTo>
                <a:lnTo>
                  <a:pt x="7484187" y="840069"/>
                </a:lnTo>
                <a:lnTo>
                  <a:pt x="7507498" y="845230"/>
                </a:lnTo>
                <a:lnTo>
                  <a:pt x="7530779" y="850277"/>
                </a:lnTo>
                <a:lnTo>
                  <a:pt x="7554028" y="855204"/>
                </a:lnTo>
                <a:lnTo>
                  <a:pt x="7577241" y="860005"/>
                </a:lnTo>
                <a:lnTo>
                  <a:pt x="7600421" y="864673"/>
                </a:lnTo>
                <a:lnTo>
                  <a:pt x="7623562" y="869202"/>
                </a:lnTo>
                <a:lnTo>
                  <a:pt x="7646666" y="873587"/>
                </a:lnTo>
                <a:lnTo>
                  <a:pt x="7669728" y="877821"/>
                </a:lnTo>
                <a:lnTo>
                  <a:pt x="7692749" y="881898"/>
                </a:lnTo>
                <a:lnTo>
                  <a:pt x="7715724" y="885811"/>
                </a:lnTo>
                <a:lnTo>
                  <a:pt x="7738656" y="889556"/>
                </a:lnTo>
                <a:lnTo>
                  <a:pt x="7761540" y="893125"/>
                </a:lnTo>
                <a:lnTo>
                  <a:pt x="7784375" y="896513"/>
                </a:lnTo>
                <a:lnTo>
                  <a:pt x="7807159" y="899714"/>
                </a:lnTo>
                <a:lnTo>
                  <a:pt x="7829892" y="902721"/>
                </a:lnTo>
                <a:lnTo>
                  <a:pt x="7852569" y="905528"/>
                </a:lnTo>
                <a:lnTo>
                  <a:pt x="7875194" y="908130"/>
                </a:lnTo>
                <a:lnTo>
                  <a:pt x="7897759" y="910520"/>
                </a:lnTo>
                <a:lnTo>
                  <a:pt x="7920266" y="912692"/>
                </a:lnTo>
                <a:lnTo>
                  <a:pt x="7942712" y="914641"/>
                </a:lnTo>
                <a:lnTo>
                  <a:pt x="7965095" y="916360"/>
                </a:lnTo>
                <a:lnTo>
                  <a:pt x="7987417" y="917843"/>
                </a:lnTo>
                <a:lnTo>
                  <a:pt x="8009671" y="919084"/>
                </a:lnTo>
                <a:lnTo>
                  <a:pt x="8031858" y="920078"/>
                </a:lnTo>
                <a:lnTo>
                  <a:pt x="8053977" y="920818"/>
                </a:lnTo>
                <a:lnTo>
                  <a:pt x="8076025" y="921297"/>
                </a:lnTo>
                <a:lnTo>
                  <a:pt x="8098002" y="921511"/>
                </a:lnTo>
                <a:lnTo>
                  <a:pt x="8119904" y="921454"/>
                </a:lnTo>
                <a:lnTo>
                  <a:pt x="8141731" y="921118"/>
                </a:lnTo>
                <a:lnTo>
                  <a:pt x="8163482" y="920498"/>
                </a:lnTo>
                <a:lnTo>
                  <a:pt x="8185155" y="919590"/>
                </a:lnTo>
                <a:lnTo>
                  <a:pt x="8228375" y="916870"/>
                </a:lnTo>
                <a:lnTo>
                  <a:pt x="8249830" y="915087"/>
                </a:lnTo>
                <a:lnTo>
                  <a:pt x="8271423" y="913045"/>
                </a:lnTo>
                <a:lnTo>
                  <a:pt x="8293063" y="910755"/>
                </a:lnTo>
                <a:lnTo>
                  <a:pt x="8314747" y="908221"/>
                </a:lnTo>
                <a:lnTo>
                  <a:pt x="8336474" y="905450"/>
                </a:lnTo>
                <a:lnTo>
                  <a:pt x="8358241" y="902444"/>
                </a:lnTo>
                <a:lnTo>
                  <a:pt x="8380046" y="899208"/>
                </a:lnTo>
                <a:lnTo>
                  <a:pt x="8401885" y="895748"/>
                </a:lnTo>
                <a:lnTo>
                  <a:pt x="8423758" y="892067"/>
                </a:lnTo>
                <a:lnTo>
                  <a:pt x="8445663" y="888170"/>
                </a:lnTo>
                <a:lnTo>
                  <a:pt x="8467595" y="884060"/>
                </a:lnTo>
                <a:lnTo>
                  <a:pt x="8489556" y="879744"/>
                </a:lnTo>
                <a:lnTo>
                  <a:pt x="8511541" y="875225"/>
                </a:lnTo>
                <a:lnTo>
                  <a:pt x="8533549" y="870508"/>
                </a:lnTo>
                <a:lnTo>
                  <a:pt x="8555577" y="865597"/>
                </a:lnTo>
                <a:lnTo>
                  <a:pt x="8577622" y="860497"/>
                </a:lnTo>
                <a:lnTo>
                  <a:pt x="8599683" y="855212"/>
                </a:lnTo>
                <a:lnTo>
                  <a:pt x="8621758" y="849748"/>
                </a:lnTo>
                <a:lnTo>
                  <a:pt x="8643844" y="844108"/>
                </a:lnTo>
                <a:lnTo>
                  <a:pt x="8665940" y="838295"/>
                </a:lnTo>
                <a:lnTo>
                  <a:pt x="8688044" y="832317"/>
                </a:lnTo>
                <a:lnTo>
                  <a:pt x="8710152" y="826178"/>
                </a:lnTo>
                <a:lnTo>
                  <a:pt x="8732263" y="819880"/>
                </a:lnTo>
                <a:lnTo>
                  <a:pt x="8754375" y="813430"/>
                </a:lnTo>
                <a:lnTo>
                  <a:pt x="8776484" y="806831"/>
                </a:lnTo>
                <a:lnTo>
                  <a:pt x="8798590" y="800089"/>
                </a:lnTo>
                <a:lnTo>
                  <a:pt x="8820690" y="793207"/>
                </a:lnTo>
                <a:lnTo>
                  <a:pt x="8842782" y="786190"/>
                </a:lnTo>
                <a:lnTo>
                  <a:pt x="8864863" y="779044"/>
                </a:lnTo>
                <a:lnTo>
                  <a:pt x="8886933" y="771771"/>
                </a:lnTo>
                <a:lnTo>
                  <a:pt x="8908987" y="764378"/>
                </a:lnTo>
                <a:lnTo>
                  <a:pt x="8931025" y="756868"/>
                </a:lnTo>
                <a:lnTo>
                  <a:pt x="8953044" y="749246"/>
                </a:lnTo>
                <a:lnTo>
                  <a:pt x="8975041" y="741517"/>
                </a:lnTo>
                <a:lnTo>
                  <a:pt x="8997016" y="733684"/>
                </a:lnTo>
                <a:lnTo>
                  <a:pt x="9018965" y="725754"/>
                </a:lnTo>
                <a:lnTo>
                  <a:pt x="9040887" y="717730"/>
                </a:lnTo>
                <a:lnTo>
                  <a:pt x="9062778" y="709617"/>
                </a:lnTo>
                <a:lnTo>
                  <a:pt x="9084638" y="701419"/>
                </a:lnTo>
                <a:lnTo>
                  <a:pt x="9106463" y="693142"/>
                </a:lnTo>
                <a:lnTo>
                  <a:pt x="9128253" y="684788"/>
                </a:lnTo>
                <a:lnTo>
                  <a:pt x="9150005" y="676364"/>
                </a:lnTo>
                <a:lnTo>
                  <a:pt x="9171715" y="667874"/>
                </a:lnTo>
                <a:lnTo>
                  <a:pt x="9193384" y="659322"/>
                </a:lnTo>
                <a:lnTo>
                  <a:pt x="9215007" y="650713"/>
                </a:lnTo>
                <a:lnTo>
                  <a:pt x="9236584" y="642051"/>
                </a:lnTo>
                <a:lnTo>
                  <a:pt x="9258111" y="633342"/>
                </a:lnTo>
                <a:lnTo>
                  <a:pt x="9279588" y="624588"/>
                </a:lnTo>
                <a:lnTo>
                  <a:pt x="9301011" y="615796"/>
                </a:lnTo>
                <a:lnTo>
                  <a:pt x="9322378" y="606969"/>
                </a:lnTo>
                <a:lnTo>
                  <a:pt x="9343688" y="598113"/>
                </a:lnTo>
                <a:lnTo>
                  <a:pt x="9364940" y="589232"/>
                </a:lnTo>
                <a:lnTo>
                  <a:pt x="9386128" y="580330"/>
                </a:lnTo>
                <a:lnTo>
                  <a:pt x="9407253" y="571412"/>
                </a:lnTo>
                <a:lnTo>
                  <a:pt x="9428311" y="562483"/>
                </a:lnTo>
                <a:lnTo>
                  <a:pt x="9449303" y="553547"/>
                </a:lnTo>
                <a:lnTo>
                  <a:pt x="9470222" y="544608"/>
                </a:lnTo>
                <a:lnTo>
                  <a:pt x="9491072" y="535672"/>
                </a:lnTo>
                <a:lnTo>
                  <a:pt x="9511845" y="526743"/>
                </a:lnTo>
                <a:lnTo>
                  <a:pt x="9532542" y="517825"/>
                </a:lnTo>
                <a:lnTo>
                  <a:pt x="9553160" y="508923"/>
                </a:lnTo>
                <a:lnTo>
                  <a:pt x="9573698" y="500042"/>
                </a:lnTo>
                <a:lnTo>
                  <a:pt x="9594153" y="491185"/>
                </a:lnTo>
                <a:lnTo>
                  <a:pt x="9614523" y="482359"/>
                </a:lnTo>
                <a:lnTo>
                  <a:pt x="9634805" y="473567"/>
                </a:lnTo>
                <a:lnTo>
                  <a:pt x="9654999" y="464813"/>
                </a:lnTo>
                <a:lnTo>
                  <a:pt x="9675101" y="456103"/>
                </a:lnTo>
                <a:lnTo>
                  <a:pt x="9695110" y="447442"/>
                </a:lnTo>
                <a:lnTo>
                  <a:pt x="9715024" y="438832"/>
                </a:lnTo>
                <a:lnTo>
                  <a:pt x="9734840" y="430280"/>
                </a:lnTo>
                <a:lnTo>
                  <a:pt x="9754557" y="421789"/>
                </a:lnTo>
                <a:lnTo>
                  <a:pt x="9774172" y="413365"/>
                </a:lnTo>
                <a:lnTo>
                  <a:pt x="9793683" y="405012"/>
                </a:lnTo>
                <a:lnTo>
                  <a:pt x="9813089" y="396733"/>
                </a:lnTo>
                <a:lnTo>
                  <a:pt x="9832387" y="388535"/>
                </a:lnTo>
                <a:lnTo>
                  <a:pt x="9851576" y="380421"/>
                </a:lnTo>
                <a:lnTo>
                  <a:pt x="9870652" y="372397"/>
                </a:lnTo>
                <a:lnTo>
                  <a:pt x="9889614" y="364466"/>
                </a:lnTo>
                <a:lnTo>
                  <a:pt x="9908461" y="356633"/>
                </a:lnTo>
                <a:lnTo>
                  <a:pt x="9927190" y="348904"/>
                </a:lnTo>
                <a:lnTo>
                  <a:pt x="9945798" y="341282"/>
                </a:lnTo>
                <a:lnTo>
                  <a:pt x="9964284" y="333772"/>
                </a:lnTo>
                <a:lnTo>
                  <a:pt x="9982647" y="326378"/>
                </a:lnTo>
                <a:lnTo>
                  <a:pt x="10000885" y="319105"/>
                </a:lnTo>
                <a:lnTo>
                  <a:pt x="10018993" y="311958"/>
                </a:lnTo>
                <a:lnTo>
                  <a:pt x="10036972" y="304941"/>
                </a:lnTo>
                <a:lnTo>
                  <a:pt x="10054819" y="298060"/>
                </a:lnTo>
                <a:lnTo>
                  <a:pt x="10072531" y="291317"/>
                </a:lnTo>
                <a:lnTo>
                  <a:pt x="10090109" y="284718"/>
                </a:lnTo>
                <a:lnTo>
                  <a:pt x="10107548" y="278268"/>
                </a:lnTo>
                <a:lnTo>
                  <a:pt x="10124848" y="271972"/>
                </a:lnTo>
                <a:lnTo>
                  <a:pt x="10142007" y="265832"/>
                </a:lnTo>
                <a:lnTo>
                  <a:pt x="10159023" y="259855"/>
                </a:lnTo>
                <a:lnTo>
                  <a:pt x="10175893" y="254046"/>
                </a:lnTo>
                <a:lnTo>
                  <a:pt x="10192615" y="248408"/>
                </a:lnTo>
                <a:lnTo>
                  <a:pt x="10209189" y="242945"/>
                </a:lnTo>
                <a:lnTo>
                  <a:pt x="10225612" y="237664"/>
                </a:lnTo>
                <a:lnTo>
                  <a:pt x="10241882" y="232569"/>
                </a:lnTo>
                <a:lnTo>
                  <a:pt x="10273890" y="222972"/>
                </a:lnTo>
                <a:lnTo>
                  <a:pt x="10289547" y="218429"/>
                </a:lnTo>
                <a:lnTo>
                  <a:pt x="10305010" y="213949"/>
                </a:lnTo>
                <a:lnTo>
                  <a:pt x="10320285" y="209533"/>
                </a:lnTo>
                <a:lnTo>
                  <a:pt x="10335377" y="205178"/>
                </a:lnTo>
                <a:lnTo>
                  <a:pt x="10350288" y="200884"/>
                </a:lnTo>
                <a:lnTo>
                  <a:pt x="10365021" y="196652"/>
                </a:lnTo>
                <a:lnTo>
                  <a:pt x="10379579" y="192481"/>
                </a:lnTo>
                <a:lnTo>
                  <a:pt x="10393966" y="188369"/>
                </a:lnTo>
                <a:lnTo>
                  <a:pt x="10408184" y="184318"/>
                </a:lnTo>
                <a:lnTo>
                  <a:pt x="10422234" y="180325"/>
                </a:lnTo>
                <a:lnTo>
                  <a:pt x="10436122" y="176391"/>
                </a:lnTo>
                <a:lnTo>
                  <a:pt x="10449850" y="172515"/>
                </a:lnTo>
                <a:lnTo>
                  <a:pt x="10463420" y="168696"/>
                </a:lnTo>
                <a:lnTo>
                  <a:pt x="10476838" y="164935"/>
                </a:lnTo>
                <a:lnTo>
                  <a:pt x="10490103" y="161231"/>
                </a:lnTo>
                <a:lnTo>
                  <a:pt x="10503219" y="157583"/>
                </a:lnTo>
                <a:lnTo>
                  <a:pt x="10516190" y="153990"/>
                </a:lnTo>
                <a:lnTo>
                  <a:pt x="10529020" y="150452"/>
                </a:lnTo>
                <a:lnTo>
                  <a:pt x="10541709" y="146970"/>
                </a:lnTo>
                <a:lnTo>
                  <a:pt x="10554263" y="143541"/>
                </a:lnTo>
                <a:lnTo>
                  <a:pt x="10566683" y="140166"/>
                </a:lnTo>
                <a:lnTo>
                  <a:pt x="10578973" y="136845"/>
                </a:lnTo>
                <a:lnTo>
                  <a:pt x="10591135" y="133577"/>
                </a:lnTo>
                <a:lnTo>
                  <a:pt x="10603173" y="130360"/>
                </a:lnTo>
                <a:lnTo>
                  <a:pt x="10615088" y="127196"/>
                </a:lnTo>
                <a:lnTo>
                  <a:pt x="10626886" y="124083"/>
                </a:lnTo>
                <a:lnTo>
                  <a:pt x="10638567" y="121020"/>
                </a:lnTo>
                <a:lnTo>
                  <a:pt x="10650136" y="118008"/>
                </a:lnTo>
                <a:lnTo>
                  <a:pt x="10661596" y="115045"/>
                </a:lnTo>
                <a:lnTo>
                  <a:pt x="10672948" y="112132"/>
                </a:lnTo>
                <a:lnTo>
                  <a:pt x="10684196" y="109269"/>
                </a:lnTo>
                <a:lnTo>
                  <a:pt x="10695344" y="106453"/>
                </a:lnTo>
                <a:lnTo>
                  <a:pt x="10706393" y="103686"/>
                </a:lnTo>
                <a:lnTo>
                  <a:pt x="10717348" y="100966"/>
                </a:lnTo>
                <a:lnTo>
                  <a:pt x="10728211" y="98293"/>
                </a:lnTo>
                <a:lnTo>
                  <a:pt x="10738985" y="95666"/>
                </a:lnTo>
                <a:lnTo>
                  <a:pt x="10749672" y="93085"/>
                </a:lnTo>
                <a:lnTo>
                  <a:pt x="10760276" y="90550"/>
                </a:lnTo>
                <a:lnTo>
                  <a:pt x="10770800" y="88060"/>
                </a:lnTo>
                <a:lnTo>
                  <a:pt x="10781247" y="85615"/>
                </a:lnTo>
                <a:lnTo>
                  <a:pt x="10791619" y="83213"/>
                </a:lnTo>
                <a:lnTo>
                  <a:pt x="10801920" y="80855"/>
                </a:lnTo>
                <a:lnTo>
                  <a:pt x="10812153" y="78541"/>
                </a:lnTo>
                <a:lnTo>
                  <a:pt x="10822320" y="76269"/>
                </a:lnTo>
                <a:lnTo>
                  <a:pt x="10832425" y="74039"/>
                </a:lnTo>
                <a:lnTo>
                  <a:pt x="10842469" y="71852"/>
                </a:lnTo>
                <a:lnTo>
                  <a:pt x="10852458" y="69704"/>
                </a:lnTo>
                <a:lnTo>
                  <a:pt x="10862391" y="67599"/>
                </a:lnTo>
                <a:lnTo>
                  <a:pt x="10872275" y="65533"/>
                </a:lnTo>
                <a:lnTo>
                  <a:pt x="10882109" y="63508"/>
                </a:lnTo>
                <a:lnTo>
                  <a:pt x="10891899" y="61521"/>
                </a:lnTo>
                <a:lnTo>
                  <a:pt x="10901647" y="59573"/>
                </a:lnTo>
                <a:lnTo>
                  <a:pt x="10911356" y="57664"/>
                </a:lnTo>
                <a:lnTo>
                  <a:pt x="10921029" y="55793"/>
                </a:lnTo>
                <a:lnTo>
                  <a:pt x="10930667" y="53959"/>
                </a:lnTo>
                <a:lnTo>
                  <a:pt x="10940277" y="52162"/>
                </a:lnTo>
                <a:lnTo>
                  <a:pt x="10949859" y="50402"/>
                </a:lnTo>
                <a:lnTo>
                  <a:pt x="10959415" y="48678"/>
                </a:lnTo>
                <a:lnTo>
                  <a:pt x="10968950" y="46990"/>
                </a:lnTo>
                <a:lnTo>
                  <a:pt x="10978466" y="45336"/>
                </a:lnTo>
                <a:lnTo>
                  <a:pt x="10987966" y="43717"/>
                </a:lnTo>
                <a:lnTo>
                  <a:pt x="10997453" y="42132"/>
                </a:lnTo>
                <a:lnTo>
                  <a:pt x="11006930" y="40581"/>
                </a:lnTo>
                <a:lnTo>
                  <a:pt x="11016400" y="39063"/>
                </a:lnTo>
                <a:lnTo>
                  <a:pt x="11025865" y="37579"/>
                </a:lnTo>
                <a:lnTo>
                  <a:pt x="11035329" y="36125"/>
                </a:lnTo>
                <a:lnTo>
                  <a:pt x="11044794" y="34704"/>
                </a:lnTo>
                <a:lnTo>
                  <a:pt x="11054265" y="33314"/>
                </a:lnTo>
                <a:lnTo>
                  <a:pt x="11063741" y="31955"/>
                </a:lnTo>
                <a:lnTo>
                  <a:pt x="11073229" y="30626"/>
                </a:lnTo>
                <a:lnTo>
                  <a:pt x="11082728" y="29327"/>
                </a:lnTo>
                <a:lnTo>
                  <a:pt x="11092246" y="28057"/>
                </a:lnTo>
                <a:lnTo>
                  <a:pt x="11101781" y="26817"/>
                </a:lnTo>
                <a:lnTo>
                  <a:pt x="11111339" y="25604"/>
                </a:lnTo>
                <a:lnTo>
                  <a:pt x="11120920" y="24420"/>
                </a:lnTo>
                <a:lnTo>
                  <a:pt x="11130529" y="23263"/>
                </a:lnTo>
                <a:lnTo>
                  <a:pt x="11140169" y="22133"/>
                </a:lnTo>
                <a:lnTo>
                  <a:pt x="11149842" y="21029"/>
                </a:lnTo>
                <a:lnTo>
                  <a:pt x="11159553" y="19951"/>
                </a:lnTo>
                <a:lnTo>
                  <a:pt x="11169299" y="18900"/>
                </a:lnTo>
                <a:lnTo>
                  <a:pt x="11179091" y="17872"/>
                </a:lnTo>
                <a:lnTo>
                  <a:pt x="11188928" y="16869"/>
                </a:lnTo>
                <a:lnTo>
                  <a:pt x="11198812" y="15890"/>
                </a:lnTo>
                <a:lnTo>
                  <a:pt x="11208747" y="14935"/>
                </a:lnTo>
                <a:lnTo>
                  <a:pt x="11218735" y="14003"/>
                </a:lnTo>
                <a:lnTo>
                  <a:pt x="11228782" y="13093"/>
                </a:lnTo>
                <a:lnTo>
                  <a:pt x="11238887" y="12206"/>
                </a:lnTo>
                <a:lnTo>
                  <a:pt x="11249055" y="11339"/>
                </a:lnTo>
                <a:lnTo>
                  <a:pt x="11259288" y="10494"/>
                </a:lnTo>
                <a:lnTo>
                  <a:pt x="11269590" y="9670"/>
                </a:lnTo>
                <a:lnTo>
                  <a:pt x="11279964" y="8866"/>
                </a:lnTo>
                <a:lnTo>
                  <a:pt x="11290411" y="8081"/>
                </a:lnTo>
                <a:lnTo>
                  <a:pt x="11300936" y="7315"/>
                </a:lnTo>
                <a:lnTo>
                  <a:pt x="11311542" y="6568"/>
                </a:lnTo>
                <a:lnTo>
                  <a:pt x="11322231" y="5839"/>
                </a:lnTo>
                <a:lnTo>
                  <a:pt x="11333006" y="5127"/>
                </a:lnTo>
                <a:lnTo>
                  <a:pt x="11343869" y="4433"/>
                </a:lnTo>
                <a:lnTo>
                  <a:pt x="11354825" y="3755"/>
                </a:lnTo>
                <a:lnTo>
                  <a:pt x="11377010" y="2448"/>
                </a:lnTo>
                <a:lnTo>
                  <a:pt x="11388395" y="1846"/>
                </a:lnTo>
                <a:lnTo>
                  <a:pt x="11399760" y="1335"/>
                </a:lnTo>
                <a:lnTo>
                  <a:pt x="11411169" y="909"/>
                </a:lnTo>
                <a:lnTo>
                  <a:pt x="11422623" y="566"/>
                </a:lnTo>
                <a:lnTo>
                  <a:pt x="11434119" y="306"/>
                </a:lnTo>
                <a:lnTo>
                  <a:pt x="11445656" y="126"/>
                </a:lnTo>
                <a:lnTo>
                  <a:pt x="11457232" y="25"/>
                </a:lnTo>
                <a:close/>
              </a:path>
            </a:pathLst>
          </a:custGeom>
          <a:solidFill>
            <a:srgbClr val="236FA7"/>
          </a:solidFill>
          <a:ln w="127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sym typeface="汉仪文黑-55简" panose="00020600040101010101" pitchFamily="18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762A9BE2-E7CA-9E85-4185-DCDC6B23F07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21310" y="2108200"/>
            <a:ext cx="3387090" cy="4029710"/>
            <a:chOff x="506" y="3320"/>
            <a:chExt cx="5334" cy="6346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F6E39F-43B8-0781-2D2E-9ABE20C6783D}"/>
                </a:ext>
              </a:extLst>
            </p:cNvPr>
            <p:cNvCxnSpPr/>
            <p:nvPr>
              <p:custDataLst>
                <p:tags r:id="rId39"/>
              </p:custDataLst>
            </p:nvPr>
          </p:nvCxnSpPr>
          <p:spPr>
            <a:xfrm flipV="1">
              <a:off x="1821" y="6223"/>
              <a:ext cx="1" cy="3253"/>
            </a:xfrm>
            <a:prstGeom prst="line">
              <a:avLst/>
            </a:prstGeom>
            <a:ln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09DFF5D-95BD-B785-5F04-B7952D05ACED}"/>
                </a:ext>
              </a:extLst>
            </p:cNvPr>
            <p:cNvGrpSpPr/>
            <p:nvPr/>
          </p:nvGrpSpPr>
          <p:grpSpPr>
            <a:xfrm>
              <a:off x="506" y="3320"/>
              <a:ext cx="5335" cy="6346"/>
              <a:chOff x="506" y="3320"/>
              <a:chExt cx="5335" cy="6346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11C2AE22-4E5D-2EDB-11D0-4A566F3711A0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506" y="3320"/>
                <a:ext cx="27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智能化检索</a:t>
                </a: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6C4BB5A-D804-5EEA-CD39-EBE867BF3565}"/>
                  </a:ext>
                </a:extLst>
              </p:cNvPr>
              <p:cNvGrpSpPr/>
              <p:nvPr/>
            </p:nvGrpSpPr>
            <p:grpSpPr>
              <a:xfrm>
                <a:off x="1733" y="9476"/>
                <a:ext cx="175" cy="191"/>
                <a:chOff x="10442828" y="4331100"/>
                <a:chExt cx="95130" cy="95130"/>
              </a:xfrm>
              <a:solidFill>
                <a:srgbClr val="1B6ED3"/>
              </a:solidFill>
            </p:grpSpPr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AA858CA-AD3E-899C-5771-CCD87BB25FFF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10442828" y="4331100"/>
                  <a:ext cx="95130" cy="95130"/>
                </a:xfrm>
                <a:prstGeom prst="ellipse">
                  <a:avLst/>
                </a:prstGeom>
                <a:grpFill/>
                <a:ln w="66675">
                  <a:solidFill>
                    <a:srgbClr val="82C9C5">
                      <a:alpha val="33000"/>
                    </a:srgb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C29FFD5-833F-D4ED-097C-2C615E14926C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0442828" y="4331100"/>
                  <a:ext cx="95130" cy="95130"/>
                </a:xfrm>
                <a:prstGeom prst="ellipse">
                  <a:avLst/>
                </a:prstGeom>
                <a:gradFill>
                  <a:gsLst>
                    <a:gs pos="100000">
                      <a:srgbClr val="236FA7"/>
                    </a:gs>
                    <a:gs pos="0">
                      <a:srgbClr val="82C9C5"/>
                    </a:gs>
                  </a:gsLst>
                </a:gradFill>
                <a:ln w="66675">
                  <a:solidFill>
                    <a:schemeClr val="accent1">
                      <a:alpha val="33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941985EE-795F-6702-18A1-9C395551454B}"/>
                  </a:ext>
                </a:extLst>
              </p:cNvPr>
              <p:cNvGrpSpPr/>
              <p:nvPr/>
            </p:nvGrpSpPr>
            <p:grpSpPr>
              <a:xfrm>
                <a:off x="689" y="4073"/>
                <a:ext cx="2264" cy="2454"/>
                <a:chOff x="-42" y="4465"/>
                <a:chExt cx="2264" cy="2454"/>
              </a:xfrm>
            </p:grpSpPr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A10B9AF1-8CB8-1EFD-9DDB-521DE78D0237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-42" y="4465"/>
                  <a:ext cx="2264" cy="2455"/>
                </a:xfrm>
                <a:prstGeom prst="ellipse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rgbClr val="81C7CB">
                          <a:alpha val="0"/>
                        </a:srgb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89AE608E-11DF-3F09-5E56-316086DE0E99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254" y="4769"/>
                  <a:ext cx="1674" cy="184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236FA7"/>
                    </a:gs>
                    <a:gs pos="0">
                      <a:srgbClr val="C5E5F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330200" dist="317500" dir="5400000" algn="t" rotWithShape="0">
                    <a:srgbClr val="82C9C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gradFill>
                      <a:gsLst>
                        <a:gs pos="30000">
                          <a:srgbClr val="1B4F80">
                            <a:lumMod val="20000"/>
                            <a:lumOff val="80000"/>
                            <a:alpha val="0"/>
                          </a:srgbClr>
                        </a:gs>
                        <a:gs pos="77000">
                          <a:srgbClr val="1B4F80">
                            <a:lumMod val="60000"/>
                            <a:lumOff val="4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97" name="图形 90">
                  <a:extLst>
                    <a:ext uri="{FF2B5EF4-FFF2-40B4-BE49-F238E27FC236}">
                      <a16:creationId xmlns:a16="http://schemas.microsoft.com/office/drawing/2014/main" id="{E54535D3-9E4A-7B79-49DF-860ABF0DF10D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787" y="5423"/>
                  <a:ext cx="607" cy="538"/>
                </a:xfrm>
                <a:custGeom>
                  <a:avLst/>
                  <a:gdLst>
                    <a:gd name="connsiteX0" fmla="*/ 190500 w 209550"/>
                    <a:gd name="connsiteY0" fmla="*/ 0 h 171450"/>
                    <a:gd name="connsiteX1" fmla="*/ 19050 w 209550"/>
                    <a:gd name="connsiteY1" fmla="*/ 0 h 171450"/>
                    <a:gd name="connsiteX2" fmla="*/ 0 w 209550"/>
                    <a:gd name="connsiteY2" fmla="*/ 19050 h 171450"/>
                    <a:gd name="connsiteX3" fmla="*/ 0 w 209550"/>
                    <a:gd name="connsiteY3" fmla="*/ 133350 h 171450"/>
                    <a:gd name="connsiteX4" fmla="*/ 19050 w 209550"/>
                    <a:gd name="connsiteY4" fmla="*/ 152400 h 171450"/>
                    <a:gd name="connsiteX5" fmla="*/ 66675 w 209550"/>
                    <a:gd name="connsiteY5" fmla="*/ 152400 h 171450"/>
                    <a:gd name="connsiteX6" fmla="*/ 66675 w 209550"/>
                    <a:gd name="connsiteY6" fmla="*/ 171450 h 171450"/>
                    <a:gd name="connsiteX7" fmla="*/ 142875 w 209550"/>
                    <a:gd name="connsiteY7" fmla="*/ 171450 h 171450"/>
                    <a:gd name="connsiteX8" fmla="*/ 142875 w 209550"/>
                    <a:gd name="connsiteY8" fmla="*/ 152400 h 171450"/>
                    <a:gd name="connsiteX9" fmla="*/ 190500 w 209550"/>
                    <a:gd name="connsiteY9" fmla="*/ 152400 h 171450"/>
                    <a:gd name="connsiteX10" fmla="*/ 209455 w 209550"/>
                    <a:gd name="connsiteY10" fmla="*/ 133350 h 171450"/>
                    <a:gd name="connsiteX11" fmla="*/ 209550 w 209550"/>
                    <a:gd name="connsiteY11" fmla="*/ 19050 h 171450"/>
                    <a:gd name="connsiteX12" fmla="*/ 190500 w 209550"/>
                    <a:gd name="connsiteY12" fmla="*/ 0 h 171450"/>
                    <a:gd name="connsiteX13" fmla="*/ 190500 w 209550"/>
                    <a:gd name="connsiteY13" fmla="*/ 133350 h 171450"/>
                    <a:gd name="connsiteX14" fmla="*/ 19050 w 209550"/>
                    <a:gd name="connsiteY14" fmla="*/ 133350 h 171450"/>
                    <a:gd name="connsiteX15" fmla="*/ 19050 w 209550"/>
                    <a:gd name="connsiteY15" fmla="*/ 19050 h 171450"/>
                    <a:gd name="connsiteX16" fmla="*/ 190500 w 209550"/>
                    <a:gd name="connsiteY16" fmla="*/ 19050 h 171450"/>
                    <a:gd name="connsiteX17" fmla="*/ 190500 w 209550"/>
                    <a:gd name="connsiteY17" fmla="*/ 133350 h 171450"/>
                    <a:gd name="connsiteX18" fmla="*/ 171450 w 209550"/>
                    <a:gd name="connsiteY18" fmla="*/ 47625 h 171450"/>
                    <a:gd name="connsiteX19" fmla="*/ 66675 w 209550"/>
                    <a:gd name="connsiteY19" fmla="*/ 47625 h 171450"/>
                    <a:gd name="connsiteX20" fmla="*/ 66675 w 209550"/>
                    <a:gd name="connsiteY20" fmla="*/ 66675 h 171450"/>
                    <a:gd name="connsiteX21" fmla="*/ 171450 w 209550"/>
                    <a:gd name="connsiteY21" fmla="*/ 66675 h 171450"/>
                    <a:gd name="connsiteX22" fmla="*/ 171450 w 209550"/>
                    <a:gd name="connsiteY22" fmla="*/ 47625 h 171450"/>
                    <a:gd name="connsiteX23" fmla="*/ 171450 w 209550"/>
                    <a:gd name="connsiteY23" fmla="*/ 85725 h 171450"/>
                    <a:gd name="connsiteX24" fmla="*/ 66675 w 209550"/>
                    <a:gd name="connsiteY24" fmla="*/ 85725 h 171450"/>
                    <a:gd name="connsiteX25" fmla="*/ 66675 w 209550"/>
                    <a:gd name="connsiteY25" fmla="*/ 104775 h 171450"/>
                    <a:gd name="connsiteX26" fmla="*/ 171450 w 209550"/>
                    <a:gd name="connsiteY26" fmla="*/ 104775 h 171450"/>
                    <a:gd name="connsiteX27" fmla="*/ 171450 w 209550"/>
                    <a:gd name="connsiteY27" fmla="*/ 85725 h 171450"/>
                    <a:gd name="connsiteX28" fmla="*/ 57150 w 209550"/>
                    <a:gd name="connsiteY28" fmla="*/ 47625 h 171450"/>
                    <a:gd name="connsiteX29" fmla="*/ 38100 w 209550"/>
                    <a:gd name="connsiteY29" fmla="*/ 47625 h 171450"/>
                    <a:gd name="connsiteX30" fmla="*/ 38100 w 209550"/>
                    <a:gd name="connsiteY30" fmla="*/ 66675 h 171450"/>
                    <a:gd name="connsiteX31" fmla="*/ 57150 w 209550"/>
                    <a:gd name="connsiteY31" fmla="*/ 66675 h 171450"/>
                    <a:gd name="connsiteX32" fmla="*/ 57150 w 209550"/>
                    <a:gd name="connsiteY32" fmla="*/ 47625 h 171450"/>
                    <a:gd name="connsiteX33" fmla="*/ 57150 w 209550"/>
                    <a:gd name="connsiteY33" fmla="*/ 85725 h 171450"/>
                    <a:gd name="connsiteX34" fmla="*/ 38100 w 209550"/>
                    <a:gd name="connsiteY34" fmla="*/ 85725 h 171450"/>
                    <a:gd name="connsiteX35" fmla="*/ 38100 w 209550"/>
                    <a:gd name="connsiteY35" fmla="*/ 104775 h 171450"/>
                    <a:gd name="connsiteX36" fmla="*/ 57150 w 209550"/>
                    <a:gd name="connsiteY36" fmla="*/ 104775 h 171450"/>
                    <a:gd name="connsiteX37" fmla="*/ 57150 w 209550"/>
                    <a:gd name="connsiteY37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09550" h="171450">
                      <a:moveTo>
                        <a:pt x="190500" y="0"/>
                      </a:moveTo>
                      <a:lnTo>
                        <a:pt x="19050" y="0"/>
                      </a:lnTo>
                      <a:cubicBezTo>
                        <a:pt x="8573" y="0"/>
                        <a:pt x="0" y="8573"/>
                        <a:pt x="0" y="19050"/>
                      </a:cubicBezTo>
                      <a:lnTo>
                        <a:pt x="0" y="133350"/>
                      </a:lnTo>
                      <a:cubicBezTo>
                        <a:pt x="0" y="143828"/>
                        <a:pt x="8573" y="152400"/>
                        <a:pt x="19050" y="152400"/>
                      </a:cubicBezTo>
                      <a:lnTo>
                        <a:pt x="66675" y="152400"/>
                      </a:lnTo>
                      <a:lnTo>
                        <a:pt x="66675" y="171450"/>
                      </a:lnTo>
                      <a:lnTo>
                        <a:pt x="142875" y="171450"/>
                      </a:lnTo>
                      <a:lnTo>
                        <a:pt x="142875" y="152400"/>
                      </a:lnTo>
                      <a:lnTo>
                        <a:pt x="190500" y="152400"/>
                      </a:lnTo>
                      <a:cubicBezTo>
                        <a:pt x="200978" y="152400"/>
                        <a:pt x="209455" y="143828"/>
                        <a:pt x="209455" y="133350"/>
                      </a:cubicBezTo>
                      <a:lnTo>
                        <a:pt x="209550" y="19050"/>
                      </a:lnTo>
                      <a:cubicBezTo>
                        <a:pt x="209550" y="8573"/>
                        <a:pt x="200978" y="0"/>
                        <a:pt x="190500" y="0"/>
                      </a:cubicBezTo>
                      <a:close/>
                      <a:moveTo>
                        <a:pt x="190500" y="133350"/>
                      </a:moveTo>
                      <a:lnTo>
                        <a:pt x="19050" y="133350"/>
                      </a:lnTo>
                      <a:lnTo>
                        <a:pt x="19050" y="19050"/>
                      </a:lnTo>
                      <a:lnTo>
                        <a:pt x="190500" y="19050"/>
                      </a:lnTo>
                      <a:lnTo>
                        <a:pt x="190500" y="133350"/>
                      </a:lnTo>
                      <a:close/>
                      <a:moveTo>
                        <a:pt x="171450" y="47625"/>
                      </a:moveTo>
                      <a:lnTo>
                        <a:pt x="66675" y="47625"/>
                      </a:lnTo>
                      <a:lnTo>
                        <a:pt x="66675" y="66675"/>
                      </a:lnTo>
                      <a:lnTo>
                        <a:pt x="171450" y="66675"/>
                      </a:lnTo>
                      <a:lnTo>
                        <a:pt x="171450" y="47625"/>
                      </a:lnTo>
                      <a:close/>
                      <a:moveTo>
                        <a:pt x="171450" y="85725"/>
                      </a:moveTo>
                      <a:lnTo>
                        <a:pt x="66675" y="85725"/>
                      </a:lnTo>
                      <a:lnTo>
                        <a:pt x="66675" y="104775"/>
                      </a:lnTo>
                      <a:lnTo>
                        <a:pt x="171450" y="104775"/>
                      </a:lnTo>
                      <a:lnTo>
                        <a:pt x="171450" y="85725"/>
                      </a:lnTo>
                      <a:close/>
                      <a:moveTo>
                        <a:pt x="57150" y="47625"/>
                      </a:moveTo>
                      <a:lnTo>
                        <a:pt x="38100" y="47625"/>
                      </a:lnTo>
                      <a:lnTo>
                        <a:pt x="38100" y="66675"/>
                      </a:lnTo>
                      <a:lnTo>
                        <a:pt x="57150" y="66675"/>
                      </a:lnTo>
                      <a:lnTo>
                        <a:pt x="57150" y="47625"/>
                      </a:lnTo>
                      <a:close/>
                      <a:moveTo>
                        <a:pt x="57150" y="85725"/>
                      </a:moveTo>
                      <a:lnTo>
                        <a:pt x="38100" y="85725"/>
                      </a:lnTo>
                      <a:lnTo>
                        <a:pt x="38100" y="104775"/>
                      </a:lnTo>
                      <a:lnTo>
                        <a:pt x="57150" y="104775"/>
                      </a:lnTo>
                      <a:lnTo>
                        <a:pt x="57150" y="857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</p:grp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DE35705-6B68-64E3-A836-E2920DB58AEA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1795" y="6648"/>
                <a:ext cx="4047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 kern="1400" spc="100">
                    <a:solidFill>
                      <a:schemeClr val="bg2">
                        <a:lumMod val="2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defRPr>
                </a:lvl1pPr>
              </a:lstStyle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引入人工智能技术</a:t>
                </a:r>
              </a:p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提高检索效率</a:t>
                </a:r>
              </a:p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减少人力消耗和浪费</a:t>
                </a:r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846EC4E-09C1-FFC5-780F-ECCD9C48E8D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994025" y="1943735"/>
            <a:ext cx="2924175" cy="3779520"/>
            <a:chOff x="4715" y="2845"/>
            <a:chExt cx="4605" cy="595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4299BC8-AD8A-84AE-D605-CDDDA661A17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4715" y="2845"/>
              <a:ext cx="27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专业化解决</a:t>
              </a: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D923EBC-BB1F-C91D-9086-E3DA18ECBFB2}"/>
                </a:ext>
              </a:extLst>
            </p:cNvPr>
            <p:cNvGrpSpPr/>
            <p:nvPr/>
          </p:nvGrpSpPr>
          <p:grpSpPr>
            <a:xfrm>
              <a:off x="6027" y="8608"/>
              <a:ext cx="175" cy="189"/>
              <a:chOff x="3402252" y="5407393"/>
              <a:chExt cx="95130" cy="95130"/>
            </a:xfrm>
            <a:solidFill>
              <a:srgbClr val="FBC032"/>
            </a:solidFill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A28AB7D1-C412-7702-EAB4-77107D6BADAB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3402252" y="5407393"/>
                <a:ext cx="95130" cy="95130"/>
              </a:xfrm>
              <a:prstGeom prst="ellipse">
                <a:avLst/>
              </a:prstGeom>
              <a:grpFill/>
              <a:ln w="66675">
                <a:solidFill>
                  <a:srgbClr val="82C9C5">
                    <a:alpha val="33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7AE5D84C-D295-76B1-E339-6441254321D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3402252" y="5407393"/>
                <a:ext cx="95130" cy="95130"/>
              </a:xfrm>
              <a:prstGeom prst="ellipse">
                <a:avLst/>
              </a:prstGeom>
              <a:gradFill>
                <a:gsLst>
                  <a:gs pos="100000">
                    <a:srgbClr val="236FA7"/>
                  </a:gs>
                  <a:gs pos="0">
                    <a:srgbClr val="82C9C5"/>
                  </a:gs>
                </a:gsLst>
              </a:gradFill>
              <a:ln w="66675">
                <a:solidFill>
                  <a:srgbClr val="82C9C5">
                    <a:alpha val="33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343D5F0F-EDDC-413E-81B5-BFD1A2B4D83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983" y="3570"/>
              <a:ext cx="2264" cy="2435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rgbClr val="82C9C5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E64CE675-0726-4F03-0658-CBE0E585998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259" y="3868"/>
              <a:ext cx="1711" cy="1840"/>
            </a:xfrm>
            <a:prstGeom prst="ellipse">
              <a:avLst/>
            </a:prstGeom>
            <a:gradFill flip="none" rotWithShape="1">
              <a:gsLst>
                <a:gs pos="100000">
                  <a:srgbClr val="236FA7"/>
                </a:gs>
                <a:gs pos="0">
                  <a:srgbClr val="C5E5F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30200" dist="317500" dir="5400000" algn="t" rotWithShape="0">
                <a:srgbClr val="82C9C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gradFill>
                  <a:gsLst>
                    <a:gs pos="30000">
                      <a:srgbClr val="1B4F80">
                        <a:lumMod val="20000"/>
                        <a:lumOff val="80000"/>
                        <a:alpha val="0"/>
                      </a:srgbClr>
                    </a:gs>
                    <a:gs pos="77000">
                      <a:srgbClr val="1B4F80">
                        <a:lumMod val="60000"/>
                        <a:lumOff val="4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endParaRPr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2B0029F-9391-7D5B-5A65-996765ABFF3F}"/>
                </a:ext>
              </a:extLst>
            </p:cNvPr>
            <p:cNvCxnSpPr>
              <a:cxnSpLocks/>
              <a:stCxn id="114" idx="0"/>
              <a:endCxn id="104" idx="4"/>
            </p:cNvCxnSpPr>
            <p:nvPr>
              <p:custDataLst>
                <p:tags r:id="rId30"/>
              </p:custDataLst>
            </p:nvPr>
          </p:nvCxnSpPr>
          <p:spPr>
            <a:xfrm flipV="1">
              <a:off x="6115" y="5707"/>
              <a:ext cx="0" cy="2901"/>
            </a:xfrm>
            <a:prstGeom prst="line">
              <a:avLst/>
            </a:prstGeom>
            <a:ln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F4A77F7-2BEF-52AC-62D7-3EF10E0EA123}"/>
                </a:ext>
              </a:extLst>
            </p:cNvPr>
            <p:cNvGrpSpPr/>
            <p:nvPr/>
          </p:nvGrpSpPr>
          <p:grpSpPr>
            <a:xfrm>
              <a:off x="5879" y="4534"/>
              <a:ext cx="471" cy="506"/>
              <a:chOff x="6225077" y="-1678580"/>
              <a:chExt cx="190500" cy="190500"/>
            </a:xfrm>
            <a:solidFill>
              <a:schemeClr val="bg1"/>
            </a:solidFill>
          </p:grpSpPr>
          <p:sp>
            <p:nvSpPr>
              <p:cNvPr id="108" name="任意多边形: 形状 116">
                <a:extLst>
                  <a:ext uri="{FF2B5EF4-FFF2-40B4-BE49-F238E27FC236}">
                    <a16:creationId xmlns:a16="http://schemas.microsoft.com/office/drawing/2014/main" id="{E54DA1B8-2B86-DCA0-D7D5-6CE4B31A9354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377477" y="-1602380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09" name="任意多边形: 形状 117">
                <a:extLst>
                  <a:ext uri="{FF2B5EF4-FFF2-40B4-BE49-F238E27FC236}">
                    <a16:creationId xmlns:a16="http://schemas.microsoft.com/office/drawing/2014/main" id="{0EAA1B2A-558C-14D1-507A-9ACCA2C016CC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225077" y="-1602380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10" name="任意多边形: 形状 118">
                <a:extLst>
                  <a:ext uri="{FF2B5EF4-FFF2-40B4-BE49-F238E27FC236}">
                    <a16:creationId xmlns:a16="http://schemas.microsoft.com/office/drawing/2014/main" id="{CA87A28B-E7C7-7A7B-C74D-F2923129824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6301277" y="-1526180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11" name="任意多边形: 形状 119">
                <a:extLst>
                  <a:ext uri="{FF2B5EF4-FFF2-40B4-BE49-F238E27FC236}">
                    <a16:creationId xmlns:a16="http://schemas.microsoft.com/office/drawing/2014/main" id="{9613E97D-9AEE-33C2-9AF4-E3E68A305FB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6246412" y="-1657386"/>
                <a:ext cx="147828" cy="147494"/>
              </a:xfrm>
              <a:custGeom>
                <a:avLst/>
                <a:gdLst>
                  <a:gd name="connsiteX0" fmla="*/ 55340 w 147828"/>
                  <a:gd name="connsiteY0" fmla="*/ 41577 h 147494"/>
                  <a:gd name="connsiteX1" fmla="*/ 17050 w 147828"/>
                  <a:gd name="connsiteY1" fmla="*/ 3096 h 147494"/>
                  <a:gd name="connsiteX2" fmla="*/ 16955 w 147828"/>
                  <a:gd name="connsiteY2" fmla="*/ 3096 h 147494"/>
                  <a:gd name="connsiteX3" fmla="*/ 14002 w 147828"/>
                  <a:gd name="connsiteY3" fmla="*/ 48 h 147494"/>
                  <a:gd name="connsiteX4" fmla="*/ 476 w 147828"/>
                  <a:gd name="connsiteY4" fmla="*/ 13478 h 147494"/>
                  <a:gd name="connsiteX5" fmla="*/ 38767 w 147828"/>
                  <a:gd name="connsiteY5" fmla="*/ 52054 h 147494"/>
                  <a:gd name="connsiteX6" fmla="*/ 38862 w 147828"/>
                  <a:gd name="connsiteY6" fmla="*/ 51959 h 147494"/>
                  <a:gd name="connsiteX7" fmla="*/ 41815 w 147828"/>
                  <a:gd name="connsiteY7" fmla="*/ 55007 h 147494"/>
                  <a:gd name="connsiteX8" fmla="*/ 92421 w 147828"/>
                  <a:gd name="connsiteY8" fmla="*/ 41834 h 147494"/>
                  <a:gd name="connsiteX9" fmla="*/ 134379 w 147828"/>
                  <a:gd name="connsiteY9" fmla="*/ 0 h 147494"/>
                  <a:gd name="connsiteX10" fmla="*/ 147828 w 147828"/>
                  <a:gd name="connsiteY10" fmla="*/ 13478 h 147494"/>
                  <a:gd name="connsiteX11" fmla="*/ 105870 w 147828"/>
                  <a:gd name="connsiteY11" fmla="*/ 55321 h 147494"/>
                  <a:gd name="connsiteX12" fmla="*/ 54959 w 147828"/>
                  <a:gd name="connsiteY12" fmla="*/ 106061 h 147494"/>
                  <a:gd name="connsiteX13" fmla="*/ 41434 w 147828"/>
                  <a:gd name="connsiteY13" fmla="*/ 92631 h 147494"/>
                  <a:gd name="connsiteX14" fmla="*/ 3048 w 147828"/>
                  <a:gd name="connsiteY14" fmla="*/ 130826 h 147494"/>
                  <a:gd name="connsiteX15" fmla="*/ 0 w 147828"/>
                  <a:gd name="connsiteY15" fmla="*/ 133969 h 147494"/>
                  <a:gd name="connsiteX16" fmla="*/ 13430 w 147828"/>
                  <a:gd name="connsiteY16" fmla="*/ 147399 h 147494"/>
                  <a:gd name="connsiteX17" fmla="*/ 51816 w 147828"/>
                  <a:gd name="connsiteY17" fmla="*/ 109109 h 147494"/>
                  <a:gd name="connsiteX18" fmla="*/ 147828 w 147828"/>
                  <a:gd name="connsiteY18" fmla="*/ 134064 h 147494"/>
                  <a:gd name="connsiteX19" fmla="*/ 109823 w 147828"/>
                  <a:gd name="connsiteY19" fmla="*/ 95869 h 147494"/>
                  <a:gd name="connsiteX20" fmla="*/ 106394 w 147828"/>
                  <a:gd name="connsiteY20" fmla="*/ 92535 h 147494"/>
                  <a:gd name="connsiteX21" fmla="*/ 92964 w 147828"/>
                  <a:gd name="connsiteY21" fmla="*/ 105966 h 147494"/>
                  <a:gd name="connsiteX22" fmla="*/ 130969 w 147828"/>
                  <a:gd name="connsiteY22" fmla="*/ 144161 h 147494"/>
                  <a:gd name="connsiteX23" fmla="*/ 134303 w 147828"/>
                  <a:gd name="connsiteY23" fmla="*/ 147495 h 14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7828" h="147494">
                    <a:moveTo>
                      <a:pt x="55340" y="41577"/>
                    </a:moveTo>
                    <a:lnTo>
                      <a:pt x="17050" y="3096"/>
                    </a:lnTo>
                    <a:lnTo>
                      <a:pt x="16955" y="3096"/>
                    </a:lnTo>
                    <a:lnTo>
                      <a:pt x="14002" y="48"/>
                    </a:lnTo>
                    <a:lnTo>
                      <a:pt x="476" y="13478"/>
                    </a:lnTo>
                    <a:lnTo>
                      <a:pt x="38767" y="52054"/>
                    </a:lnTo>
                    <a:lnTo>
                      <a:pt x="38862" y="51959"/>
                    </a:lnTo>
                    <a:lnTo>
                      <a:pt x="41815" y="55007"/>
                    </a:lnTo>
                    <a:close/>
                    <a:moveTo>
                      <a:pt x="92421" y="41834"/>
                    </a:moveTo>
                    <a:lnTo>
                      <a:pt x="134379" y="0"/>
                    </a:lnTo>
                    <a:lnTo>
                      <a:pt x="147828" y="13478"/>
                    </a:lnTo>
                    <a:lnTo>
                      <a:pt x="105870" y="55321"/>
                    </a:lnTo>
                    <a:close/>
                    <a:moveTo>
                      <a:pt x="54959" y="106061"/>
                    </a:moveTo>
                    <a:lnTo>
                      <a:pt x="41434" y="92631"/>
                    </a:lnTo>
                    <a:lnTo>
                      <a:pt x="3048" y="130826"/>
                    </a:lnTo>
                    <a:lnTo>
                      <a:pt x="0" y="133969"/>
                    </a:lnTo>
                    <a:lnTo>
                      <a:pt x="13430" y="147399"/>
                    </a:lnTo>
                    <a:lnTo>
                      <a:pt x="51816" y="109109"/>
                    </a:lnTo>
                    <a:close/>
                    <a:moveTo>
                      <a:pt x="147828" y="134064"/>
                    </a:moveTo>
                    <a:lnTo>
                      <a:pt x="109823" y="95869"/>
                    </a:lnTo>
                    <a:lnTo>
                      <a:pt x="106394" y="92535"/>
                    </a:lnTo>
                    <a:lnTo>
                      <a:pt x="92964" y="105966"/>
                    </a:lnTo>
                    <a:lnTo>
                      <a:pt x="130969" y="144161"/>
                    </a:lnTo>
                    <a:lnTo>
                      <a:pt x="134303" y="14749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12" name="任意多边形: 形状 120">
                <a:extLst>
                  <a:ext uri="{FF2B5EF4-FFF2-40B4-BE49-F238E27FC236}">
                    <a16:creationId xmlns:a16="http://schemas.microsoft.com/office/drawing/2014/main" id="{DEC0105F-F474-83DE-C9D8-BB77601F635E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6301277" y="-1678580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6F3EC07-DA8A-C795-E607-43DCD85F0516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5983" y="6252"/>
              <a:ext cx="333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pPr marL="285750" indent="-285750">
                <a:buFont typeface="Wingdings" panose="05000000000000000000" charset="0"/>
                <a:buChar char="l"/>
              </a:pPr>
              <a:r>
                <a:rPr lang="zh-CN" altLang="en-US" sz="1600" spc="0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知识图谱筛选</a:t>
              </a:r>
            </a:p>
            <a:p>
              <a:pPr marL="285750" indent="-285750">
                <a:buFont typeface="Wingdings" panose="05000000000000000000" charset="0"/>
                <a:buChar char="l"/>
              </a:pPr>
              <a:r>
                <a:rPr lang="zh-CN" altLang="en-US" sz="1600" spc="0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语义匹配所问信息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A4BA6C-8AB4-D92E-227E-B3035ABE37E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227320" y="1405255"/>
            <a:ext cx="4045585" cy="3779520"/>
            <a:chOff x="8232" y="1907"/>
            <a:chExt cx="6371" cy="5952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C01D0C5-4501-8C9D-E84E-40ACDA7C1473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8232" y="1907"/>
              <a:ext cx="37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rPr>
                <a:t>多样化来源</a:t>
              </a: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90F63600-DD7D-B89F-70F2-889E4F34E7C4}"/>
                </a:ext>
              </a:extLst>
            </p:cNvPr>
            <p:cNvGrpSpPr/>
            <p:nvPr/>
          </p:nvGrpSpPr>
          <p:grpSpPr>
            <a:xfrm>
              <a:off x="8898" y="2632"/>
              <a:ext cx="5705" cy="5227"/>
              <a:chOff x="8898" y="2632"/>
              <a:chExt cx="5705" cy="5227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6FB7B049-1A97-9FFC-C04F-A9A23FF4784D}"/>
                  </a:ext>
                </a:extLst>
              </p:cNvPr>
              <p:cNvGrpSpPr/>
              <p:nvPr/>
            </p:nvGrpSpPr>
            <p:grpSpPr>
              <a:xfrm>
                <a:off x="9942" y="7670"/>
                <a:ext cx="175" cy="189"/>
                <a:chOff x="10442828" y="4331100"/>
                <a:chExt cx="95130" cy="95130"/>
              </a:xfrm>
              <a:solidFill>
                <a:srgbClr val="1B6ED3"/>
              </a:solidFill>
            </p:grpSpPr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71E1AB0B-8196-5F5E-C9F1-307E5B3A2928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0442828" y="4331100"/>
                  <a:ext cx="95130" cy="95130"/>
                </a:xfrm>
                <a:prstGeom prst="ellipse">
                  <a:avLst/>
                </a:prstGeom>
                <a:grpFill/>
                <a:ln w="66675">
                  <a:solidFill>
                    <a:schemeClr val="accent1">
                      <a:alpha val="33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02A4D40-0AEB-35E3-F2A0-BABDC50A0E86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0442828" y="4331100"/>
                  <a:ext cx="95130" cy="95130"/>
                </a:xfrm>
                <a:prstGeom prst="ellipse">
                  <a:avLst/>
                </a:prstGeom>
                <a:gradFill>
                  <a:gsLst>
                    <a:gs pos="100000">
                      <a:srgbClr val="236FA7"/>
                    </a:gs>
                    <a:gs pos="0">
                      <a:srgbClr val="82C9C5"/>
                    </a:gs>
                  </a:gsLst>
                </a:gradFill>
                <a:ln w="66675">
                  <a:solidFill>
                    <a:srgbClr val="82C9C5">
                      <a:alpha val="33000"/>
                    </a:srgb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</p:grp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1CEC8F46-E31D-1D11-0E72-9E17A968962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898" y="2632"/>
                <a:ext cx="2264" cy="2435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82C9C5">
                        <a:alpha val="0"/>
                      </a:srgb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C2F010B8-C835-CEA6-DF02-67E0E8DD0B1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9174" y="2929"/>
                <a:ext cx="1711" cy="18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236FA7"/>
                  </a:gs>
                  <a:gs pos="0">
                    <a:srgbClr val="C5E5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30200" dist="317500" dir="5400000" algn="t" rotWithShape="0">
                  <a:srgbClr val="82C9C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30000">
                        <a:srgbClr val="1B4F80">
                          <a:lumMod val="20000"/>
                          <a:lumOff val="80000"/>
                          <a:alpha val="0"/>
                        </a:srgbClr>
                      </a:gs>
                      <a:gs pos="77000">
                        <a:srgbClr val="1B4F80">
                          <a:lumMod val="60000"/>
                          <a:lumOff val="4000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7EA45A20-0893-12B6-6C52-7D1A4931C3FD}"/>
                  </a:ext>
                </a:extLst>
              </p:cNvPr>
              <p:cNvCxnSpPr>
                <a:cxnSpLocks/>
                <a:stCxn id="130" idx="0"/>
                <a:endCxn id="120" idx="4"/>
              </p:cNvCxnSpPr>
              <p:nvPr>
                <p:custDataLst>
                  <p:tags r:id="rId18"/>
                </p:custDataLst>
              </p:nvPr>
            </p:nvCxnSpPr>
            <p:spPr>
              <a:xfrm flipV="1">
                <a:off x="10030" y="4769"/>
                <a:ext cx="0" cy="2901"/>
              </a:xfrm>
              <a:prstGeom prst="line">
                <a:avLst/>
              </a:prstGeom>
              <a:ln>
                <a:solidFill>
                  <a:srgbClr val="82C9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4393F21-BB94-18EB-2557-E45FBA04C5F0}"/>
                  </a:ext>
                </a:extLst>
              </p:cNvPr>
              <p:cNvGrpSpPr/>
              <p:nvPr/>
            </p:nvGrpSpPr>
            <p:grpSpPr>
              <a:xfrm>
                <a:off x="9781" y="3529"/>
                <a:ext cx="496" cy="640"/>
                <a:chOff x="4468446" y="-2007155"/>
                <a:chExt cx="190500" cy="228600"/>
              </a:xfrm>
              <a:solidFill>
                <a:schemeClr val="bg1"/>
              </a:solidFill>
            </p:grpSpPr>
            <p:sp>
              <p:nvSpPr>
                <p:cNvPr id="124" name="任意多边形: 形状 105">
                  <a:extLst>
                    <a:ext uri="{FF2B5EF4-FFF2-40B4-BE49-F238E27FC236}">
                      <a16:creationId xmlns:a16="http://schemas.microsoft.com/office/drawing/2014/main" id="{73D3A50F-312F-61B5-E174-A0DFC645C8EC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506546" y="-1940480"/>
                  <a:ext cx="76200" cy="19050"/>
                </a:xfrm>
                <a:custGeom>
                  <a:avLst/>
                  <a:gdLst>
                    <a:gd name="connsiteX0" fmla="*/ 0 w 76200"/>
                    <a:gd name="connsiteY0" fmla="*/ 0 h 19050"/>
                    <a:gd name="connsiteX1" fmla="*/ 76200 w 76200"/>
                    <a:gd name="connsiteY1" fmla="*/ 0 h 19050"/>
                    <a:gd name="connsiteX2" fmla="*/ 76200 w 76200"/>
                    <a:gd name="connsiteY2" fmla="*/ 19050 h 19050"/>
                    <a:gd name="connsiteX3" fmla="*/ 0 w 7620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905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25" name="任意多边形: 形状 106">
                  <a:extLst>
                    <a:ext uri="{FF2B5EF4-FFF2-40B4-BE49-F238E27FC236}">
                      <a16:creationId xmlns:a16="http://schemas.microsoft.com/office/drawing/2014/main" id="{7FDA0EF6-9FC7-6AC6-C1BE-C3BA489036DE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4506546" y="-1902380"/>
                  <a:ext cx="114300" cy="19050"/>
                </a:xfrm>
                <a:custGeom>
                  <a:avLst/>
                  <a:gdLst>
                    <a:gd name="connsiteX0" fmla="*/ 0 w 114300"/>
                    <a:gd name="connsiteY0" fmla="*/ 0 h 19050"/>
                    <a:gd name="connsiteX1" fmla="*/ 114300 w 114300"/>
                    <a:gd name="connsiteY1" fmla="*/ 0 h 19050"/>
                    <a:gd name="connsiteX2" fmla="*/ 114300 w 114300"/>
                    <a:gd name="connsiteY2" fmla="*/ 19050 h 19050"/>
                    <a:gd name="connsiteX3" fmla="*/ 0 w 114300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19050">
                      <a:moveTo>
                        <a:pt x="0" y="0"/>
                      </a:moveTo>
                      <a:lnTo>
                        <a:pt x="114300" y="0"/>
                      </a:lnTo>
                      <a:lnTo>
                        <a:pt x="11430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26" name="任意多边形: 形状 107">
                  <a:extLst>
                    <a:ext uri="{FF2B5EF4-FFF2-40B4-BE49-F238E27FC236}">
                      <a16:creationId xmlns:a16="http://schemas.microsoft.com/office/drawing/2014/main" id="{C7E980C4-1BA8-EF3B-5586-9503DF13CDD6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506546" y="-1864280"/>
                  <a:ext cx="28479" cy="19050"/>
                </a:xfrm>
                <a:custGeom>
                  <a:avLst/>
                  <a:gdLst>
                    <a:gd name="connsiteX0" fmla="*/ 0 w 28479"/>
                    <a:gd name="connsiteY0" fmla="*/ 0 h 19050"/>
                    <a:gd name="connsiteX1" fmla="*/ 28480 w 28479"/>
                    <a:gd name="connsiteY1" fmla="*/ 0 h 19050"/>
                    <a:gd name="connsiteX2" fmla="*/ 28480 w 28479"/>
                    <a:gd name="connsiteY2" fmla="*/ 19050 h 19050"/>
                    <a:gd name="connsiteX3" fmla="*/ 0 w 28479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79" h="19050">
                      <a:moveTo>
                        <a:pt x="0" y="0"/>
                      </a:moveTo>
                      <a:lnTo>
                        <a:pt x="28480" y="0"/>
                      </a:lnTo>
                      <a:lnTo>
                        <a:pt x="2848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27" name="任意多边形: 形状 108">
                  <a:extLst>
                    <a:ext uri="{FF2B5EF4-FFF2-40B4-BE49-F238E27FC236}">
                      <a16:creationId xmlns:a16="http://schemas.microsoft.com/office/drawing/2014/main" id="{96D9B922-0B64-53CC-ABF8-FC7F001E0CB8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468446" y="-2007155"/>
                  <a:ext cx="114300" cy="209550"/>
                </a:xfrm>
                <a:custGeom>
                  <a:avLst/>
                  <a:gdLst>
                    <a:gd name="connsiteX0" fmla="*/ 114300 w 114300"/>
                    <a:gd name="connsiteY0" fmla="*/ 28575 h 209550"/>
                    <a:gd name="connsiteX1" fmla="*/ 85725 w 114300"/>
                    <a:gd name="connsiteY1" fmla="*/ 0 h 209550"/>
                    <a:gd name="connsiteX2" fmla="*/ 85725 w 114300"/>
                    <a:gd name="connsiteY2" fmla="*/ 19050 h 209550"/>
                    <a:gd name="connsiteX3" fmla="*/ 19050 w 114300"/>
                    <a:gd name="connsiteY3" fmla="*/ 19050 h 209550"/>
                    <a:gd name="connsiteX4" fmla="*/ 0 w 114300"/>
                    <a:gd name="connsiteY4" fmla="*/ 38100 h 209550"/>
                    <a:gd name="connsiteX5" fmla="*/ 0 w 114300"/>
                    <a:gd name="connsiteY5" fmla="*/ 190500 h 209550"/>
                    <a:gd name="connsiteX6" fmla="*/ 19050 w 114300"/>
                    <a:gd name="connsiteY6" fmla="*/ 209550 h 209550"/>
                    <a:gd name="connsiteX7" fmla="*/ 57150 w 114300"/>
                    <a:gd name="connsiteY7" fmla="*/ 209550 h 209550"/>
                    <a:gd name="connsiteX8" fmla="*/ 57150 w 114300"/>
                    <a:gd name="connsiteY8" fmla="*/ 190500 h 209550"/>
                    <a:gd name="connsiteX9" fmla="*/ 19050 w 114300"/>
                    <a:gd name="connsiteY9" fmla="*/ 190500 h 209550"/>
                    <a:gd name="connsiteX10" fmla="*/ 19050 w 114300"/>
                    <a:gd name="connsiteY10" fmla="*/ 38100 h 209550"/>
                    <a:gd name="connsiteX11" fmla="*/ 85725 w 114300"/>
                    <a:gd name="connsiteY11" fmla="*/ 38100 h 209550"/>
                    <a:gd name="connsiteX12" fmla="*/ 85725 w 114300"/>
                    <a:gd name="connsiteY12" fmla="*/ 5715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4300" h="209550">
                      <a:moveTo>
                        <a:pt x="114300" y="28575"/>
                      </a:moveTo>
                      <a:lnTo>
                        <a:pt x="85725" y="0"/>
                      </a:lnTo>
                      <a:lnTo>
                        <a:pt x="85725" y="19050"/>
                      </a:lnTo>
                      <a:lnTo>
                        <a:pt x="19050" y="19050"/>
                      </a:lnTo>
                      <a:cubicBezTo>
                        <a:pt x="8529" y="19050"/>
                        <a:pt x="0" y="27579"/>
                        <a:pt x="0" y="38100"/>
                      </a:cubicBezTo>
                      <a:lnTo>
                        <a:pt x="0" y="190500"/>
                      </a:lnTo>
                      <a:cubicBezTo>
                        <a:pt x="0" y="201021"/>
                        <a:pt x="8529" y="209550"/>
                        <a:pt x="19050" y="209550"/>
                      </a:cubicBezTo>
                      <a:lnTo>
                        <a:pt x="57150" y="209550"/>
                      </a:lnTo>
                      <a:lnTo>
                        <a:pt x="57150" y="190500"/>
                      </a:lnTo>
                      <a:lnTo>
                        <a:pt x="19050" y="190500"/>
                      </a:lnTo>
                      <a:lnTo>
                        <a:pt x="19050" y="38100"/>
                      </a:lnTo>
                      <a:lnTo>
                        <a:pt x="85725" y="38100"/>
                      </a:lnTo>
                      <a:lnTo>
                        <a:pt x="85725" y="571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28" name="任意多边形: 形状 109">
                  <a:extLst>
                    <a:ext uri="{FF2B5EF4-FFF2-40B4-BE49-F238E27FC236}">
                      <a16:creationId xmlns:a16="http://schemas.microsoft.com/office/drawing/2014/main" id="{96ED712C-1F36-83DA-2D0F-68D84F6A74C7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544646" y="-1988105"/>
                  <a:ext cx="114300" cy="209550"/>
                </a:xfrm>
                <a:custGeom>
                  <a:avLst/>
                  <a:gdLst>
                    <a:gd name="connsiteX0" fmla="*/ 0 w 114300"/>
                    <a:gd name="connsiteY0" fmla="*/ 180975 h 209550"/>
                    <a:gd name="connsiteX1" fmla="*/ 28575 w 114300"/>
                    <a:gd name="connsiteY1" fmla="*/ 209550 h 209550"/>
                    <a:gd name="connsiteX2" fmla="*/ 28575 w 114300"/>
                    <a:gd name="connsiteY2" fmla="*/ 190500 h 209550"/>
                    <a:gd name="connsiteX3" fmla="*/ 95250 w 114300"/>
                    <a:gd name="connsiteY3" fmla="*/ 190500 h 209550"/>
                    <a:gd name="connsiteX4" fmla="*/ 114300 w 114300"/>
                    <a:gd name="connsiteY4" fmla="*/ 171450 h 209550"/>
                    <a:gd name="connsiteX5" fmla="*/ 114300 w 114300"/>
                    <a:gd name="connsiteY5" fmla="*/ 19050 h 209550"/>
                    <a:gd name="connsiteX6" fmla="*/ 95250 w 114300"/>
                    <a:gd name="connsiteY6" fmla="*/ 0 h 209550"/>
                    <a:gd name="connsiteX7" fmla="*/ 57150 w 114300"/>
                    <a:gd name="connsiteY7" fmla="*/ 0 h 209550"/>
                    <a:gd name="connsiteX8" fmla="*/ 57150 w 114300"/>
                    <a:gd name="connsiteY8" fmla="*/ 19050 h 209550"/>
                    <a:gd name="connsiteX9" fmla="*/ 95250 w 114300"/>
                    <a:gd name="connsiteY9" fmla="*/ 19050 h 209550"/>
                    <a:gd name="connsiteX10" fmla="*/ 95250 w 114300"/>
                    <a:gd name="connsiteY10" fmla="*/ 171450 h 209550"/>
                    <a:gd name="connsiteX11" fmla="*/ 28575 w 114300"/>
                    <a:gd name="connsiteY11" fmla="*/ 171450 h 209550"/>
                    <a:gd name="connsiteX12" fmla="*/ 28575 w 114300"/>
                    <a:gd name="connsiteY12" fmla="*/ 15240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4300" h="209550">
                      <a:moveTo>
                        <a:pt x="0" y="180975"/>
                      </a:moveTo>
                      <a:lnTo>
                        <a:pt x="28575" y="209550"/>
                      </a:lnTo>
                      <a:lnTo>
                        <a:pt x="28575" y="190500"/>
                      </a:lnTo>
                      <a:lnTo>
                        <a:pt x="95250" y="190500"/>
                      </a:lnTo>
                      <a:cubicBezTo>
                        <a:pt x="105771" y="190500"/>
                        <a:pt x="114300" y="181971"/>
                        <a:pt x="114300" y="171450"/>
                      </a:cubicBezTo>
                      <a:lnTo>
                        <a:pt x="114300" y="19050"/>
                      </a:lnTo>
                      <a:cubicBezTo>
                        <a:pt x="114300" y="8529"/>
                        <a:pt x="105771" y="0"/>
                        <a:pt x="95250" y="0"/>
                      </a:cubicBezTo>
                      <a:lnTo>
                        <a:pt x="57150" y="0"/>
                      </a:lnTo>
                      <a:lnTo>
                        <a:pt x="57150" y="19050"/>
                      </a:lnTo>
                      <a:lnTo>
                        <a:pt x="95250" y="19050"/>
                      </a:lnTo>
                      <a:lnTo>
                        <a:pt x="95250" y="171450"/>
                      </a:lnTo>
                      <a:lnTo>
                        <a:pt x="28575" y="171450"/>
                      </a:lnTo>
                      <a:lnTo>
                        <a:pt x="28575" y="1524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B57C5C7D-62F1-2BF4-533B-33F0D2A0E171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979" y="5501"/>
                <a:ext cx="4624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 kern="1400" spc="100">
                    <a:solidFill>
                      <a:schemeClr val="bg2">
                        <a:lumMod val="2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defRPr>
                </a:lvl1pPr>
              </a:lstStyle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图像、音频文字识别技术</a:t>
                </a:r>
              </a:p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精确识别定位文字来源</a:t>
                </a:r>
              </a:p>
              <a:p>
                <a:pPr indent="0">
                  <a:buFont typeface="Wingdings" panose="05000000000000000000" charset="0"/>
                  <a:buNone/>
                </a:pPr>
                <a:r>
                  <a:rPr lang="en-US" altLang="zh-CN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 </a:t>
                </a: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（文本、标题、图像、表格等）</a:t>
                </a:r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4EB64E5-4B38-90FB-1957-BD3CD277337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562340" y="1312545"/>
            <a:ext cx="3427095" cy="3829050"/>
            <a:chOff x="13484" y="1653"/>
            <a:chExt cx="5397" cy="6030"/>
          </a:xfrm>
        </p:grpSpPr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BA9BC473-9706-5EAD-85DD-A201A4E78CE1}"/>
                </a:ext>
              </a:extLst>
            </p:cNvPr>
            <p:cNvCxnSpPr>
              <a:cxnSpLocks/>
              <a:stCxn id="141" idx="0"/>
              <a:endCxn id="137" idx="4"/>
            </p:cNvCxnSpPr>
            <p:nvPr>
              <p:custDataLst>
                <p:tags r:id="rId7"/>
              </p:custDataLst>
            </p:nvPr>
          </p:nvCxnSpPr>
          <p:spPr>
            <a:xfrm flipV="1">
              <a:off x="14901" y="4593"/>
              <a:ext cx="0" cy="2901"/>
            </a:xfrm>
            <a:prstGeom prst="line">
              <a:avLst/>
            </a:prstGeom>
            <a:ln>
              <a:solidFill>
                <a:srgbClr val="82C9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5B2876B3-2042-3398-D7DC-89730ADFA38B}"/>
                </a:ext>
              </a:extLst>
            </p:cNvPr>
            <p:cNvGrpSpPr/>
            <p:nvPr/>
          </p:nvGrpSpPr>
          <p:grpSpPr>
            <a:xfrm>
              <a:off x="13484" y="1653"/>
              <a:ext cx="5397" cy="6030"/>
              <a:chOff x="13484" y="1653"/>
              <a:chExt cx="5397" cy="6030"/>
            </a:xfrm>
          </p:grpSpPr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2ED662B-B452-1B1D-5B1C-DB45B81B7F76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3484" y="1653"/>
                <a:ext cx="292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个性化定制</a:t>
                </a: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71CF2087-EA31-A42B-EA34-341A04A726DD}"/>
                  </a:ext>
                </a:extLst>
              </p:cNvPr>
              <p:cNvGrpSpPr/>
              <p:nvPr/>
            </p:nvGrpSpPr>
            <p:grpSpPr>
              <a:xfrm>
                <a:off x="14813" y="7494"/>
                <a:ext cx="175" cy="189"/>
                <a:chOff x="7939986" y="5037099"/>
                <a:chExt cx="95130" cy="95130"/>
              </a:xfrm>
              <a:solidFill>
                <a:srgbClr val="82C9C5"/>
              </a:solidFill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58177BB7-FCA8-ABE6-7943-9FED676A8CE2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7939986" y="5037099"/>
                  <a:ext cx="95130" cy="95130"/>
                </a:xfrm>
                <a:prstGeom prst="ellipse">
                  <a:avLst/>
                </a:prstGeom>
                <a:grpFill/>
                <a:ln w="66675">
                  <a:solidFill>
                    <a:srgbClr val="82C9C5">
                      <a:alpha val="33000"/>
                    </a:srgb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717015CD-1EE0-80BE-83C4-1A064BFB77DE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7939986" y="5037099"/>
                  <a:ext cx="95130" cy="95130"/>
                </a:xfrm>
                <a:prstGeom prst="ellipse">
                  <a:avLst/>
                </a:prstGeom>
                <a:gradFill>
                  <a:gsLst>
                    <a:gs pos="100000">
                      <a:srgbClr val="236FA7"/>
                    </a:gs>
                    <a:gs pos="0">
                      <a:srgbClr val="82C9C5"/>
                    </a:gs>
                  </a:gsLst>
                  <a:lin ang="0" scaled="1"/>
                </a:gradFill>
                <a:ln w="66675">
                  <a:solidFill>
                    <a:srgbClr val="82C9C5">
                      <a:alpha val="33000"/>
                    </a:srgb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endParaRPr>
                </a:p>
              </p:txBody>
            </p:sp>
          </p:grp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034FF910-06A7-9DA5-FB42-6DB2ABFD915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769" y="2456"/>
                <a:ext cx="2264" cy="2435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82C9C5">
                        <a:alpha val="0"/>
                      </a:srgb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780F4A3-6352-4E61-8034-40B80983BDF9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4045" y="2753"/>
                <a:ext cx="1711" cy="18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236FA7"/>
                  </a:gs>
                  <a:gs pos="0">
                    <a:srgbClr val="C5E5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30200" dist="317500" dir="5400000" algn="t" rotWithShape="0">
                  <a:srgbClr val="82C9C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gradFill>
                    <a:gsLst>
                      <a:gs pos="30000">
                        <a:srgbClr val="1B4F80">
                          <a:lumMod val="20000"/>
                          <a:lumOff val="80000"/>
                          <a:alpha val="0"/>
                        </a:srgbClr>
                      </a:gs>
                      <a:gs pos="77000">
                        <a:srgbClr val="1B4F80">
                          <a:lumMod val="60000"/>
                          <a:lumOff val="4000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38" name="图形 134">
                <a:extLst>
                  <a:ext uri="{FF2B5EF4-FFF2-40B4-BE49-F238E27FC236}">
                    <a16:creationId xmlns:a16="http://schemas.microsoft.com/office/drawing/2014/main" id="{AB316A1B-F6B0-B176-0173-0D3EE6F20CD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4644" y="3451"/>
                <a:ext cx="491" cy="475"/>
              </a:xfrm>
              <a:custGeom>
                <a:avLst/>
                <a:gdLst>
                  <a:gd name="connsiteX0" fmla="*/ 171450 w 190500"/>
                  <a:gd name="connsiteY0" fmla="*/ 0 h 171450"/>
                  <a:gd name="connsiteX1" fmla="*/ 19050 w 190500"/>
                  <a:gd name="connsiteY1" fmla="*/ 0 h 171450"/>
                  <a:gd name="connsiteX2" fmla="*/ 95 w 190500"/>
                  <a:gd name="connsiteY2" fmla="*/ 19050 h 171450"/>
                  <a:gd name="connsiteX3" fmla="*/ 0 w 190500"/>
                  <a:gd name="connsiteY3" fmla="*/ 133350 h 171450"/>
                  <a:gd name="connsiteX4" fmla="*/ 19050 w 190500"/>
                  <a:gd name="connsiteY4" fmla="*/ 152400 h 171450"/>
                  <a:gd name="connsiteX5" fmla="*/ 66675 w 190500"/>
                  <a:gd name="connsiteY5" fmla="*/ 152400 h 171450"/>
                  <a:gd name="connsiteX6" fmla="*/ 66675 w 190500"/>
                  <a:gd name="connsiteY6" fmla="*/ 133350 h 171450"/>
                  <a:gd name="connsiteX7" fmla="*/ 19050 w 190500"/>
                  <a:gd name="connsiteY7" fmla="*/ 133350 h 171450"/>
                  <a:gd name="connsiteX8" fmla="*/ 19050 w 190500"/>
                  <a:gd name="connsiteY8" fmla="*/ 76200 h 171450"/>
                  <a:gd name="connsiteX9" fmla="*/ 190500 w 190500"/>
                  <a:gd name="connsiteY9" fmla="*/ 76200 h 171450"/>
                  <a:gd name="connsiteX10" fmla="*/ 190500 w 190500"/>
                  <a:gd name="connsiteY10" fmla="*/ 19050 h 171450"/>
                  <a:gd name="connsiteX11" fmla="*/ 171450 w 190500"/>
                  <a:gd name="connsiteY11" fmla="*/ 0 h 171450"/>
                  <a:gd name="connsiteX12" fmla="*/ 171450 w 190500"/>
                  <a:gd name="connsiteY12" fmla="*/ 38100 h 171450"/>
                  <a:gd name="connsiteX13" fmla="*/ 19050 w 190500"/>
                  <a:gd name="connsiteY13" fmla="*/ 38100 h 171450"/>
                  <a:gd name="connsiteX14" fmla="*/ 19050 w 190500"/>
                  <a:gd name="connsiteY14" fmla="*/ 19050 h 171450"/>
                  <a:gd name="connsiteX15" fmla="*/ 171450 w 190500"/>
                  <a:gd name="connsiteY15" fmla="*/ 19050 h 171450"/>
                  <a:gd name="connsiteX16" fmla="*/ 171450 w 190500"/>
                  <a:gd name="connsiteY16" fmla="*/ 38100 h 171450"/>
                  <a:gd name="connsiteX17" fmla="*/ 123158 w 190500"/>
                  <a:gd name="connsiteY17" fmla="*/ 144494 h 171450"/>
                  <a:gd name="connsiteX18" fmla="*/ 96203 w 190500"/>
                  <a:gd name="connsiteY18" fmla="*/ 117539 h 171450"/>
                  <a:gd name="connsiteX19" fmla="*/ 82772 w 190500"/>
                  <a:gd name="connsiteY19" fmla="*/ 130969 h 171450"/>
                  <a:gd name="connsiteX20" fmla="*/ 123158 w 190500"/>
                  <a:gd name="connsiteY20" fmla="*/ 171450 h 171450"/>
                  <a:gd name="connsiteX21" fmla="*/ 190500 w 190500"/>
                  <a:gd name="connsiteY21" fmla="*/ 104108 h 171450"/>
                  <a:gd name="connsiteX22" fmla="*/ 177070 w 190500"/>
                  <a:gd name="connsiteY22" fmla="*/ 90678 h 171450"/>
                  <a:gd name="connsiteX23" fmla="*/ 123158 w 190500"/>
                  <a:gd name="connsiteY23" fmla="*/ 14449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0500" h="171450">
                    <a:moveTo>
                      <a:pt x="171450" y="0"/>
                    </a:moveTo>
                    <a:lnTo>
                      <a:pt x="19050" y="0"/>
                    </a:lnTo>
                    <a:cubicBezTo>
                      <a:pt x="8477" y="0"/>
                      <a:pt x="95" y="8477"/>
                      <a:pt x="95" y="19050"/>
                    </a:cubicBezTo>
                    <a:lnTo>
                      <a:pt x="0" y="133350"/>
                    </a:lnTo>
                    <a:cubicBezTo>
                      <a:pt x="0" y="143923"/>
                      <a:pt x="8477" y="152400"/>
                      <a:pt x="19050" y="152400"/>
                    </a:cubicBezTo>
                    <a:lnTo>
                      <a:pt x="66675" y="152400"/>
                    </a:lnTo>
                    <a:lnTo>
                      <a:pt x="66675" y="133350"/>
                    </a:lnTo>
                    <a:lnTo>
                      <a:pt x="19050" y="133350"/>
                    </a:lnTo>
                    <a:lnTo>
                      <a:pt x="19050" y="76200"/>
                    </a:lnTo>
                    <a:lnTo>
                      <a:pt x="190500" y="76200"/>
                    </a:lnTo>
                    <a:lnTo>
                      <a:pt x="190500" y="19050"/>
                    </a:lnTo>
                    <a:cubicBezTo>
                      <a:pt x="190500" y="8477"/>
                      <a:pt x="182023" y="0"/>
                      <a:pt x="171450" y="0"/>
                    </a:cubicBezTo>
                    <a:close/>
                    <a:moveTo>
                      <a:pt x="171450" y="38100"/>
                    </a:moveTo>
                    <a:lnTo>
                      <a:pt x="19050" y="38100"/>
                    </a:lnTo>
                    <a:lnTo>
                      <a:pt x="19050" y="19050"/>
                    </a:lnTo>
                    <a:lnTo>
                      <a:pt x="171450" y="19050"/>
                    </a:lnTo>
                    <a:lnTo>
                      <a:pt x="171450" y="38100"/>
                    </a:lnTo>
                    <a:close/>
                    <a:moveTo>
                      <a:pt x="123158" y="144494"/>
                    </a:moveTo>
                    <a:lnTo>
                      <a:pt x="96203" y="117539"/>
                    </a:lnTo>
                    <a:lnTo>
                      <a:pt x="82772" y="130969"/>
                    </a:lnTo>
                    <a:lnTo>
                      <a:pt x="123158" y="171450"/>
                    </a:lnTo>
                    <a:lnTo>
                      <a:pt x="190500" y="104108"/>
                    </a:lnTo>
                    <a:lnTo>
                      <a:pt x="177070" y="90678"/>
                    </a:lnTo>
                    <a:lnTo>
                      <a:pt x="123158" y="14449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汉仪文黑-55简" panose="00020600040101010101" pitchFamily="18" charset="-122"/>
                  <a:ea typeface="汉仪文黑-55简" panose="00020600040101010101" pitchFamily="18" charset="-122"/>
                  <a:sym typeface="汉仪文黑-55简" panose="00020600040101010101" pitchFamily="18" charset="-122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65776E25-1AEE-187B-24C2-A8152FE471FB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4901" y="4730"/>
                <a:ext cx="3980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 kern="1400" spc="100">
                    <a:solidFill>
                      <a:schemeClr val="bg2">
                        <a:lumMod val="2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defRPr>
                </a:lvl1pPr>
              </a:lstStyle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个性化的推荐结果</a:t>
                </a:r>
              </a:p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历史记录影响问答推荐</a:t>
                </a:r>
              </a:p>
              <a:p>
                <a:pPr marL="285750" indent="-285750">
                  <a:buFont typeface="Wingdings" panose="05000000000000000000" charset="0"/>
                  <a:buChar char="l"/>
                </a:pPr>
                <a:r>
                  <a:rPr lang="zh-CN" altLang="en-US" sz="1600" spc="0" dirty="0">
                    <a:latin typeface="汉仪文黑-55简" panose="00020600040101010101" pitchFamily="18" charset="-122"/>
                    <a:ea typeface="汉仪文黑-55简" panose="00020600040101010101" pitchFamily="18" charset="-122"/>
                    <a:sym typeface="汉仪文黑-55简" panose="00020600040101010101" pitchFamily="18" charset="-122"/>
                  </a:rPr>
                  <a:t>个性化学习路径</a:t>
                </a:r>
              </a:p>
            </p:txBody>
          </p:sp>
        </p:grpSp>
      </p:grp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0E77A08-5110-ED23-9C0E-835CE9012AEB}"/>
              </a:ext>
            </a:extLst>
          </p:cNvPr>
          <p:cNvSpPr txBox="1"/>
          <p:nvPr/>
        </p:nvSpPr>
        <p:spPr>
          <a:xfrm flipH="1">
            <a:off x="1367711" y="453081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产品定位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CA9316C2-AF9C-DA43-6275-AD8D7E895A64}"/>
              </a:ext>
            </a:extLst>
          </p:cNvPr>
          <p:cNvSpPr txBox="1"/>
          <p:nvPr/>
        </p:nvSpPr>
        <p:spPr>
          <a:xfrm>
            <a:off x="2961088" y="502203"/>
            <a:ext cx="37146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l"/>
            <a:r>
              <a:rPr lang="en-US" altLang="zh-CN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产品设计</a:t>
            </a:r>
          </a:p>
        </p:txBody>
      </p:sp>
      <p:sp>
        <p:nvSpPr>
          <p:cNvPr id="146" name="矩形 145"/>
          <p:cNvSpPr/>
          <p:nvPr/>
        </p:nvSpPr>
        <p:spPr>
          <a:xfrm>
            <a:off x="-5467" y="2567153"/>
            <a:ext cx="12204700" cy="1417320"/>
          </a:xfrm>
          <a:prstGeom prst="rect">
            <a:avLst/>
          </a:prstGeom>
          <a:solidFill>
            <a:schemeClr val="tx1">
              <a:lumMod val="65000"/>
              <a:lumOff val="3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文黑-55简" panose="00020600040101010101" pitchFamily="18" charset="-122"/>
              <a:ea typeface="汉仪文黑-55简" panose="00020600040101010101" pitchFamily="18" charset="-122"/>
              <a:sym typeface="汉仪文黑-55简" panose="00020600040101010101" pitchFamily="18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2487471" y="2637320"/>
            <a:ext cx="7291705" cy="1276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文黑-55简" panose="00020600040101010101" pitchFamily="18" charset="-122"/>
              </a:rPr>
              <a:t>解锁问答智慧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文黑-55简" panose="00020600040101010101" pitchFamily="18" charset="-122"/>
              </a:rPr>
              <a:t>	</a:t>
            </a:r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文黑-55简" panose="00020600040101010101" pitchFamily="18" charset="-122"/>
              </a:rPr>
              <a:t>探索教育未来</a:t>
            </a:r>
          </a:p>
        </p:txBody>
      </p:sp>
    </p:spTree>
    <p:extLst>
      <p:ext uri="{BB962C8B-B14F-4D97-AF65-F5344CB8AC3E}">
        <p14:creationId xmlns:p14="http://schemas.microsoft.com/office/powerpoint/2010/main" val="142362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87" grpId="0" bldLvl="0" animBg="1"/>
      <p:bldP spid="146" grpId="0" animBg="1"/>
      <p:bldP spid="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A9E5AEC-34CB-A6A1-3DD9-122A1DE1BE5E}"/>
              </a:ext>
            </a:extLst>
          </p:cNvPr>
          <p:cNvSpPr/>
          <p:nvPr/>
        </p:nvSpPr>
        <p:spPr>
          <a:xfrm rot="21240453">
            <a:off x="5336665" y="459421"/>
            <a:ext cx="1839195" cy="1839196"/>
          </a:xfrm>
          <a:prstGeom prst="ellipse">
            <a:avLst/>
          </a:prstGeom>
          <a:noFill/>
          <a:ln w="57150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5104AD-FDEC-707F-5358-2BDC93E19F14}"/>
              </a:ext>
            </a:extLst>
          </p:cNvPr>
          <p:cNvGrpSpPr/>
          <p:nvPr/>
        </p:nvGrpSpPr>
        <p:grpSpPr>
          <a:xfrm>
            <a:off x="5720751" y="22090"/>
            <a:ext cx="948566" cy="948566"/>
            <a:chOff x="8183318" y="866552"/>
            <a:chExt cx="948566" cy="948566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1732D85-7A7F-5ADB-A476-EA7C576DED52}"/>
                </a:ext>
              </a:extLst>
            </p:cNvPr>
            <p:cNvSpPr/>
            <p:nvPr/>
          </p:nvSpPr>
          <p:spPr>
            <a:xfrm rot="20710272">
              <a:off x="8183318" y="866552"/>
              <a:ext cx="948566" cy="9485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FEA41AD-A2C9-04F1-C9F3-9F8FE8CEE3F6}"/>
                </a:ext>
              </a:extLst>
            </p:cNvPr>
            <p:cNvSpPr/>
            <p:nvPr/>
          </p:nvSpPr>
          <p:spPr>
            <a:xfrm rot="21240453">
              <a:off x="8310873" y="988096"/>
              <a:ext cx="693457" cy="693457"/>
            </a:xfrm>
            <a:prstGeom prst="ellipse">
              <a:avLst/>
            </a:prstGeom>
            <a:gradFill>
              <a:gsLst>
                <a:gs pos="0">
                  <a:srgbClr val="48C5C8"/>
                </a:gs>
                <a:gs pos="100000">
                  <a:schemeClr val="accent1"/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75ED49CC-0343-B81A-8111-9B1ED34BC266}"/>
              </a:ext>
            </a:extLst>
          </p:cNvPr>
          <p:cNvSpPr/>
          <p:nvPr/>
        </p:nvSpPr>
        <p:spPr>
          <a:xfrm>
            <a:off x="5671933" y="1931919"/>
            <a:ext cx="1424609" cy="142460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94BA1B5-4419-7725-8A3F-FF4F0B1CE519}"/>
              </a:ext>
            </a:extLst>
          </p:cNvPr>
          <p:cNvSpPr/>
          <p:nvPr/>
        </p:nvSpPr>
        <p:spPr>
          <a:xfrm>
            <a:off x="3040341" y="5107593"/>
            <a:ext cx="1424609" cy="142460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49C5261-896F-D0FC-BAE0-F2161CAEE141}"/>
              </a:ext>
            </a:extLst>
          </p:cNvPr>
          <p:cNvSpPr/>
          <p:nvPr/>
        </p:nvSpPr>
        <p:spPr>
          <a:xfrm>
            <a:off x="8524857" y="5079982"/>
            <a:ext cx="1424609" cy="142460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91F177-375D-FEFB-F40E-3AED8766271C}"/>
              </a:ext>
            </a:extLst>
          </p:cNvPr>
          <p:cNvSpPr txBox="1"/>
          <p:nvPr/>
        </p:nvSpPr>
        <p:spPr>
          <a:xfrm>
            <a:off x="5671932" y="2413390"/>
            <a:ext cx="142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服务端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03D83E-4373-F7A7-DA27-DE86EA5BE4D2}"/>
              </a:ext>
            </a:extLst>
          </p:cNvPr>
          <p:cNvSpPr txBox="1"/>
          <p:nvPr/>
        </p:nvSpPr>
        <p:spPr>
          <a:xfrm>
            <a:off x="3028389" y="5589065"/>
            <a:ext cx="142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管理端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1CD1A6-23F6-0069-505A-C3D503D690B4}"/>
              </a:ext>
            </a:extLst>
          </p:cNvPr>
          <p:cNvSpPr txBox="1"/>
          <p:nvPr/>
        </p:nvSpPr>
        <p:spPr>
          <a:xfrm>
            <a:off x="8513267" y="5591082"/>
            <a:ext cx="142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用户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303A0DA-5E65-5C4D-84EA-36CFA798A293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3794683" y="3147899"/>
            <a:ext cx="2085879" cy="19596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6583FBC-9B8F-4EC4-7CC0-889A0031300B}"/>
              </a:ext>
            </a:extLst>
          </p:cNvPr>
          <p:cNvCxnSpPr>
            <a:cxnSpLocks/>
            <a:stCxn id="27" idx="5"/>
          </p:cNvCxnSpPr>
          <p:nvPr/>
        </p:nvCxnSpPr>
        <p:spPr>
          <a:xfrm>
            <a:off x="6887913" y="3147899"/>
            <a:ext cx="2026438" cy="210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A12A52A-A320-7FD8-0CDA-52EFB450BB05}"/>
              </a:ext>
            </a:extLst>
          </p:cNvPr>
          <p:cNvCxnSpPr>
            <a:cxnSpLocks/>
            <a:stCxn id="32" idx="1"/>
            <a:endCxn id="28" idx="6"/>
          </p:cNvCxnSpPr>
          <p:nvPr/>
        </p:nvCxnSpPr>
        <p:spPr>
          <a:xfrm flipH="1" flipV="1">
            <a:off x="4464950" y="5819898"/>
            <a:ext cx="4048317" cy="20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056663A-2E0B-07DC-CE6A-D3D68560687B}"/>
              </a:ext>
            </a:extLst>
          </p:cNvPr>
          <p:cNvCxnSpPr>
            <a:cxnSpLocks/>
          </p:cNvCxnSpPr>
          <p:nvPr/>
        </p:nvCxnSpPr>
        <p:spPr>
          <a:xfrm flipH="1" flipV="1">
            <a:off x="7199233" y="2783948"/>
            <a:ext cx="2218793" cy="2354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C73265F-E288-9C72-61F7-ECEC2C96D2BB}"/>
              </a:ext>
            </a:extLst>
          </p:cNvPr>
          <p:cNvSpPr txBox="1"/>
          <p:nvPr/>
        </p:nvSpPr>
        <p:spPr>
          <a:xfrm rot="2927035">
            <a:off x="7260337" y="3822802"/>
            <a:ext cx="148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供用户使用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CB0282C-06CD-7683-0C0F-C24F3A95FF98}"/>
              </a:ext>
            </a:extLst>
          </p:cNvPr>
          <p:cNvSpPr txBox="1"/>
          <p:nvPr/>
        </p:nvSpPr>
        <p:spPr>
          <a:xfrm rot="2958478">
            <a:off x="7061104" y="3662962"/>
            <a:ext cx="3012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为服务端提供使用信息反馈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D8228F8-F46E-BBE7-7DDB-A5493A288167}"/>
              </a:ext>
            </a:extLst>
          </p:cNvPr>
          <p:cNvSpPr txBox="1"/>
          <p:nvPr/>
        </p:nvSpPr>
        <p:spPr>
          <a:xfrm>
            <a:off x="4795620" y="6001008"/>
            <a:ext cx="3307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与管理端直接交互，提出课程意见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1E24A98-0D38-7338-B671-D684E16EC55D}"/>
              </a:ext>
            </a:extLst>
          </p:cNvPr>
          <p:cNvSpPr txBox="1"/>
          <p:nvPr/>
        </p:nvSpPr>
        <p:spPr>
          <a:xfrm rot="18984023">
            <a:off x="3680529" y="3707985"/>
            <a:ext cx="212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导入课程及其资源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6A8F7B7-E585-6173-11E8-4E712989EB78}"/>
              </a:ext>
            </a:extLst>
          </p:cNvPr>
          <p:cNvGrpSpPr/>
          <p:nvPr/>
        </p:nvGrpSpPr>
        <p:grpSpPr>
          <a:xfrm>
            <a:off x="4860637" y="1156943"/>
            <a:ext cx="948566" cy="948566"/>
            <a:chOff x="8183318" y="866552"/>
            <a:chExt cx="948566" cy="948566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41C96F5-2A01-3072-0531-28FE97983B56}"/>
                </a:ext>
              </a:extLst>
            </p:cNvPr>
            <p:cNvSpPr/>
            <p:nvPr/>
          </p:nvSpPr>
          <p:spPr>
            <a:xfrm rot="20710272">
              <a:off x="8183318" y="866552"/>
              <a:ext cx="948566" cy="948566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AD13B8D-EAD5-5046-F1DD-8EE7A4B644AC}"/>
                </a:ext>
              </a:extLst>
            </p:cNvPr>
            <p:cNvSpPr/>
            <p:nvPr/>
          </p:nvSpPr>
          <p:spPr>
            <a:xfrm rot="21240453">
              <a:off x="8310873" y="988096"/>
              <a:ext cx="693457" cy="693457"/>
            </a:xfrm>
            <a:prstGeom prst="ellipse">
              <a:avLst/>
            </a:prstGeom>
            <a:gradFill>
              <a:gsLst>
                <a:gs pos="18000">
                  <a:srgbClr val="48C5C8"/>
                </a:gs>
                <a:gs pos="100000">
                  <a:schemeClr val="accent1"/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333986A-2CC5-EEB5-032E-4D3B639A005B}"/>
              </a:ext>
            </a:extLst>
          </p:cNvPr>
          <p:cNvGrpSpPr/>
          <p:nvPr/>
        </p:nvGrpSpPr>
        <p:grpSpPr>
          <a:xfrm>
            <a:off x="6635459" y="981113"/>
            <a:ext cx="948566" cy="948566"/>
            <a:chOff x="8183318" y="866552"/>
            <a:chExt cx="948566" cy="948566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17854BD-4698-FC68-A64B-A3AE2B3A6542}"/>
                </a:ext>
              </a:extLst>
            </p:cNvPr>
            <p:cNvSpPr/>
            <p:nvPr/>
          </p:nvSpPr>
          <p:spPr>
            <a:xfrm rot="20710272">
              <a:off x="8183318" y="866552"/>
              <a:ext cx="948566" cy="9485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689CDE0-1723-6153-B7D4-69876785EB21}"/>
                </a:ext>
              </a:extLst>
            </p:cNvPr>
            <p:cNvSpPr/>
            <p:nvPr/>
          </p:nvSpPr>
          <p:spPr>
            <a:xfrm rot="21240453">
              <a:off x="8310873" y="988096"/>
              <a:ext cx="693457" cy="693457"/>
            </a:xfrm>
            <a:prstGeom prst="ellipse">
              <a:avLst/>
            </a:prstGeom>
            <a:gradFill>
              <a:gsLst>
                <a:gs pos="18000">
                  <a:srgbClr val="48C5C8"/>
                </a:gs>
                <a:gs pos="100000">
                  <a:schemeClr val="accent1"/>
                </a:gs>
              </a:gsLst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89F27E00-3926-8A41-01A0-C09678ECEF0B}"/>
              </a:ext>
            </a:extLst>
          </p:cNvPr>
          <p:cNvSpPr txBox="1"/>
          <p:nvPr/>
        </p:nvSpPr>
        <p:spPr>
          <a:xfrm>
            <a:off x="5880562" y="309630"/>
            <a:ext cx="81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问答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0AB388B-728E-E2FD-C40E-BD0360B40D6E}"/>
              </a:ext>
            </a:extLst>
          </p:cNvPr>
          <p:cNvSpPr txBox="1"/>
          <p:nvPr/>
        </p:nvSpPr>
        <p:spPr>
          <a:xfrm>
            <a:off x="4976434" y="1440549"/>
            <a:ext cx="69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章节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C3945D7-3E46-85F9-597D-D1240499457B}"/>
              </a:ext>
            </a:extLst>
          </p:cNvPr>
          <p:cNvSpPr txBox="1"/>
          <p:nvPr/>
        </p:nvSpPr>
        <p:spPr>
          <a:xfrm>
            <a:off x="6794295" y="1247592"/>
            <a:ext cx="69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推荐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F4366A0-3915-4DD3-6E03-CCDBD559586A}"/>
              </a:ext>
            </a:extLst>
          </p:cNvPr>
          <p:cNvSpPr txBox="1"/>
          <p:nvPr/>
        </p:nvSpPr>
        <p:spPr>
          <a:xfrm>
            <a:off x="3624595" y="1369312"/>
            <a:ext cx="1229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课程分类课程资源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4185712-836E-0020-78F0-5F530B9F9412}"/>
              </a:ext>
            </a:extLst>
          </p:cNvPr>
          <p:cNvSpPr txBox="1"/>
          <p:nvPr/>
        </p:nvSpPr>
        <p:spPr>
          <a:xfrm>
            <a:off x="7199233" y="1024985"/>
            <a:ext cx="2160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课程推荐</a:t>
            </a:r>
            <a:endParaRPr lang="en-US" altLang="zh-CN" dirty="0"/>
          </a:p>
          <a:p>
            <a:pPr algn="ctr"/>
            <a:r>
              <a:rPr lang="zh-CN" altLang="en-US" dirty="0"/>
              <a:t>知识点推荐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3844A9EB-6964-7B07-BB7A-6C4E020A8E1F}"/>
              </a:ext>
            </a:extLst>
          </p:cNvPr>
          <p:cNvSpPr/>
          <p:nvPr/>
        </p:nvSpPr>
        <p:spPr>
          <a:xfrm>
            <a:off x="5279582" y="3584157"/>
            <a:ext cx="2149870" cy="214987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99000">
                <a:srgbClr val="68D0F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66631E8-6968-0752-EFFA-8E14C831E871}"/>
              </a:ext>
            </a:extLst>
          </p:cNvPr>
          <p:cNvSpPr txBox="1"/>
          <p:nvPr/>
        </p:nvSpPr>
        <p:spPr>
          <a:xfrm>
            <a:off x="5452903" y="4081422"/>
            <a:ext cx="1808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彼此交互，相辅相成，形成实时内容推荐个性化智能问答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F81DB60-DEC2-32BB-AE4A-AA5A7F604B19}"/>
              </a:ext>
            </a:extLst>
          </p:cNvPr>
          <p:cNvCxnSpPr>
            <a:cxnSpLocks/>
            <a:stCxn id="28" idx="7"/>
          </p:cNvCxnSpPr>
          <p:nvPr/>
        </p:nvCxnSpPr>
        <p:spPr>
          <a:xfrm flipV="1">
            <a:off x="4256321" y="4960244"/>
            <a:ext cx="1078599" cy="3559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EBB7F8B-2C6E-FBC2-3FA5-A0019326E560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6384236" y="3356528"/>
            <a:ext cx="2" cy="245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40E5416-5256-AF08-E058-86772B7BD3C8}"/>
              </a:ext>
            </a:extLst>
          </p:cNvPr>
          <p:cNvCxnSpPr>
            <a:cxnSpLocks/>
          </p:cNvCxnSpPr>
          <p:nvPr/>
        </p:nvCxnSpPr>
        <p:spPr>
          <a:xfrm flipH="1" flipV="1">
            <a:off x="7348146" y="4967736"/>
            <a:ext cx="1256364" cy="623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1367711" y="453081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设计方案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2903938" y="502203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l"/>
            <a:r>
              <a:rPr lang="en-US" altLang="zh-CN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用户定位及信息架构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A571A69-DDCD-AF58-3063-5C9636172B59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6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8" grpId="0"/>
      <p:bldP spid="39" grpId="0"/>
      <p:bldP spid="40" grpId="0"/>
      <p:bldP spid="41" grpId="0"/>
      <p:bldP spid="78" grpId="0"/>
      <p:bldP spid="79" grpId="0"/>
      <p:bldP spid="80" grpId="0"/>
      <p:bldP spid="81" grpId="0"/>
      <p:bldP spid="82" grpId="0"/>
      <p:bldP spid="83" grpId="0" animBg="1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1367711" y="453081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设计方案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2903938" y="502203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solidFill>
                  <a:srgbClr val="EEECE1">
                    <a:lumMod val="25000"/>
                  </a:srgb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数据交互与底层框架</a:t>
            </a:r>
            <a:endParaRPr kumimoji="0" lang="zh-CN" altLang="en-US" sz="1600" b="0" i="0" u="none" strike="noStrike" kern="14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汉仪文黑-55简" panose="00020600040101010101" pitchFamily="18" charset="-122"/>
            </a:endParaRPr>
          </a:p>
        </p:txBody>
      </p:sp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51F6114A-3DB6-0B27-F938-E7B4ECA126F0}"/>
              </a:ext>
            </a:extLst>
          </p:cNvPr>
          <p:cNvGrpSpPr/>
          <p:nvPr/>
        </p:nvGrpSpPr>
        <p:grpSpPr>
          <a:xfrm>
            <a:off x="2159764" y="1406799"/>
            <a:ext cx="7643872" cy="4778693"/>
            <a:chOff x="1805591" y="1662829"/>
            <a:chExt cx="7153275" cy="447198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1D88FE1-1CEB-B12A-089A-500F56762165}"/>
                </a:ext>
              </a:extLst>
            </p:cNvPr>
            <p:cNvSpPr/>
            <p:nvPr/>
          </p:nvSpPr>
          <p:spPr>
            <a:xfrm>
              <a:off x="5625116" y="2039067"/>
              <a:ext cx="3333750" cy="1714500"/>
            </a:xfrm>
            <a:custGeom>
              <a:avLst/>
              <a:gdLst>
                <a:gd name="connsiteX0" fmla="*/ 1666875 w 3333750"/>
                <a:gd name="connsiteY0" fmla="*/ 0 h 1714500"/>
                <a:gd name="connsiteX1" fmla="*/ 3333750 w 3333750"/>
                <a:gd name="connsiteY1" fmla="*/ 857250 h 1714500"/>
                <a:gd name="connsiteX2" fmla="*/ 1666875 w 3333750"/>
                <a:gd name="connsiteY2" fmla="*/ 1714500 h 1714500"/>
                <a:gd name="connsiteX3" fmla="*/ 0 w 3333750"/>
                <a:gd name="connsiteY3" fmla="*/ 85725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0" h="1714500">
                  <a:moveTo>
                    <a:pt x="1666875" y="0"/>
                  </a:moveTo>
                  <a:lnTo>
                    <a:pt x="3333750" y="857250"/>
                  </a:lnTo>
                  <a:lnTo>
                    <a:pt x="1666875" y="171450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DAE8FC"/>
            </a:solidFill>
            <a:ln w="3810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1CAE729-1EAB-E537-2FBF-2960BF758E3A}"/>
                </a:ext>
              </a:extLst>
            </p:cNvPr>
            <p:cNvSpPr/>
            <p:nvPr/>
          </p:nvSpPr>
          <p:spPr>
            <a:xfrm rot="10800000">
              <a:off x="4539266" y="3368376"/>
              <a:ext cx="2133600" cy="1143000"/>
            </a:xfrm>
            <a:custGeom>
              <a:avLst/>
              <a:gdLst>
                <a:gd name="connsiteX0" fmla="*/ 1066800 w 2133600"/>
                <a:gd name="connsiteY0" fmla="*/ 0 h 1143000"/>
                <a:gd name="connsiteX1" fmla="*/ 2133600 w 2133600"/>
                <a:gd name="connsiteY1" fmla="*/ 571500 h 1143000"/>
                <a:gd name="connsiteX2" fmla="*/ 1066800 w 2133600"/>
                <a:gd name="connsiteY2" fmla="*/ 1143000 h 1143000"/>
                <a:gd name="connsiteX3" fmla="*/ 0 w 2133600"/>
                <a:gd name="connsiteY3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1143000">
                  <a:moveTo>
                    <a:pt x="1066800" y="0"/>
                  </a:moveTo>
                  <a:lnTo>
                    <a:pt x="2133600" y="571500"/>
                  </a:lnTo>
                  <a:lnTo>
                    <a:pt x="1066800" y="11430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DAE8FC"/>
            </a:solidFill>
            <a:ln w="3810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" name="图形 11">
              <a:extLst>
                <a:ext uri="{FF2B5EF4-FFF2-40B4-BE49-F238E27FC236}">
                  <a16:creationId xmlns:a16="http://schemas.microsoft.com/office/drawing/2014/main" id="{939B23F7-E2C2-05AD-4B34-8F1FFCE6A87A}"/>
                </a:ext>
              </a:extLst>
            </p:cNvPr>
            <p:cNvGrpSpPr/>
            <p:nvPr/>
          </p:nvGrpSpPr>
          <p:grpSpPr>
            <a:xfrm>
              <a:off x="7720616" y="2088311"/>
              <a:ext cx="571500" cy="448246"/>
              <a:chOff x="8231156" y="2309291"/>
              <a:chExt cx="571500" cy="448246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316E0A39-FC9D-4F7C-8C96-06BC2612EED0}"/>
                  </a:ext>
                </a:extLst>
              </p:cNvPr>
              <p:cNvSpPr/>
              <p:nvPr/>
            </p:nvSpPr>
            <p:spPr>
              <a:xfrm>
                <a:off x="8231156" y="2309291"/>
                <a:ext cx="490346" cy="438340"/>
              </a:xfrm>
              <a:custGeom>
                <a:avLst/>
                <a:gdLst>
                  <a:gd name="connsiteX0" fmla="*/ 19908 w 490346"/>
                  <a:gd name="connsiteY0" fmla="*/ 0 h 438340"/>
                  <a:gd name="connsiteX1" fmla="*/ 0 w 490346"/>
                  <a:gd name="connsiteY1" fmla="*/ 19812 h 438340"/>
                  <a:gd name="connsiteX2" fmla="*/ 0 w 490346"/>
                  <a:gd name="connsiteY2" fmla="*/ 347186 h 438340"/>
                  <a:gd name="connsiteX3" fmla="*/ 19908 w 490346"/>
                  <a:gd name="connsiteY3" fmla="*/ 367094 h 438340"/>
                  <a:gd name="connsiteX4" fmla="*/ 225647 w 490346"/>
                  <a:gd name="connsiteY4" fmla="*/ 367094 h 438340"/>
                  <a:gd name="connsiteX5" fmla="*/ 225647 w 490346"/>
                  <a:gd name="connsiteY5" fmla="*/ 398621 h 438340"/>
                  <a:gd name="connsiteX6" fmla="*/ 172879 w 490346"/>
                  <a:gd name="connsiteY6" fmla="*/ 398621 h 438340"/>
                  <a:gd name="connsiteX7" fmla="*/ 153067 w 490346"/>
                  <a:gd name="connsiteY7" fmla="*/ 418529 h 438340"/>
                  <a:gd name="connsiteX8" fmla="*/ 158877 w 490346"/>
                  <a:gd name="connsiteY8" fmla="*/ 432530 h 438340"/>
                  <a:gd name="connsiteX9" fmla="*/ 172879 w 490346"/>
                  <a:gd name="connsiteY9" fmla="*/ 438341 h 438340"/>
                  <a:gd name="connsiteX10" fmla="*/ 317278 w 490346"/>
                  <a:gd name="connsiteY10" fmla="*/ 438341 h 438340"/>
                  <a:gd name="connsiteX11" fmla="*/ 331280 w 490346"/>
                  <a:gd name="connsiteY11" fmla="*/ 432530 h 438340"/>
                  <a:gd name="connsiteX12" fmla="*/ 337090 w 490346"/>
                  <a:gd name="connsiteY12" fmla="*/ 418529 h 438340"/>
                  <a:gd name="connsiteX13" fmla="*/ 317278 w 490346"/>
                  <a:gd name="connsiteY13" fmla="*/ 398621 h 438340"/>
                  <a:gd name="connsiteX14" fmla="*/ 265366 w 490346"/>
                  <a:gd name="connsiteY14" fmla="*/ 398621 h 438340"/>
                  <a:gd name="connsiteX15" fmla="*/ 265366 w 490346"/>
                  <a:gd name="connsiteY15" fmla="*/ 367094 h 438340"/>
                  <a:gd name="connsiteX16" fmla="*/ 470440 w 490346"/>
                  <a:gd name="connsiteY16" fmla="*/ 367094 h 438340"/>
                  <a:gd name="connsiteX17" fmla="*/ 490347 w 490346"/>
                  <a:gd name="connsiteY17" fmla="*/ 347186 h 438340"/>
                  <a:gd name="connsiteX18" fmla="*/ 490347 w 490346"/>
                  <a:gd name="connsiteY18" fmla="*/ 19812 h 438340"/>
                  <a:gd name="connsiteX19" fmla="*/ 470440 w 490346"/>
                  <a:gd name="connsiteY19" fmla="*/ 0 h 43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0346" h="438340">
                    <a:moveTo>
                      <a:pt x="19908" y="0"/>
                    </a:moveTo>
                    <a:cubicBezTo>
                      <a:pt x="8858" y="0"/>
                      <a:pt x="0" y="8858"/>
                      <a:pt x="0" y="19812"/>
                    </a:cubicBezTo>
                    <a:lnTo>
                      <a:pt x="0" y="347186"/>
                    </a:lnTo>
                    <a:cubicBezTo>
                      <a:pt x="0" y="358140"/>
                      <a:pt x="8858" y="367094"/>
                      <a:pt x="19908" y="367094"/>
                    </a:cubicBezTo>
                    <a:lnTo>
                      <a:pt x="225647" y="367094"/>
                    </a:lnTo>
                    <a:lnTo>
                      <a:pt x="225647" y="398621"/>
                    </a:lnTo>
                    <a:lnTo>
                      <a:pt x="172879" y="398621"/>
                    </a:lnTo>
                    <a:cubicBezTo>
                      <a:pt x="161925" y="398621"/>
                      <a:pt x="153067" y="407480"/>
                      <a:pt x="153067" y="418529"/>
                    </a:cubicBezTo>
                    <a:cubicBezTo>
                      <a:pt x="153067" y="423767"/>
                      <a:pt x="155162" y="428816"/>
                      <a:pt x="158877" y="432530"/>
                    </a:cubicBezTo>
                    <a:cubicBezTo>
                      <a:pt x="162592" y="436245"/>
                      <a:pt x="167640" y="438341"/>
                      <a:pt x="172879" y="438341"/>
                    </a:cubicBezTo>
                    <a:lnTo>
                      <a:pt x="317278" y="438341"/>
                    </a:lnTo>
                    <a:cubicBezTo>
                      <a:pt x="322516" y="438341"/>
                      <a:pt x="327565" y="436245"/>
                      <a:pt x="331280" y="432530"/>
                    </a:cubicBezTo>
                    <a:cubicBezTo>
                      <a:pt x="334994" y="428816"/>
                      <a:pt x="337090" y="423767"/>
                      <a:pt x="337090" y="418529"/>
                    </a:cubicBezTo>
                    <a:cubicBezTo>
                      <a:pt x="337090" y="407480"/>
                      <a:pt x="328232" y="398621"/>
                      <a:pt x="317278" y="398621"/>
                    </a:cubicBezTo>
                    <a:lnTo>
                      <a:pt x="265366" y="398621"/>
                    </a:lnTo>
                    <a:lnTo>
                      <a:pt x="265366" y="367094"/>
                    </a:lnTo>
                    <a:lnTo>
                      <a:pt x="470440" y="367094"/>
                    </a:lnTo>
                    <a:cubicBezTo>
                      <a:pt x="481489" y="367094"/>
                      <a:pt x="490347" y="358140"/>
                      <a:pt x="490347" y="347186"/>
                    </a:cubicBezTo>
                    <a:lnTo>
                      <a:pt x="490347" y="19812"/>
                    </a:lnTo>
                    <a:cubicBezTo>
                      <a:pt x="490347" y="8858"/>
                      <a:pt x="481489" y="0"/>
                      <a:pt x="470440" y="0"/>
                    </a:cubicBezTo>
                    <a:close/>
                  </a:path>
                </a:pathLst>
              </a:custGeom>
              <a:solidFill>
                <a:srgbClr val="032D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4790A6F-464B-6F46-E0C1-D2A53E7BD82B}"/>
                  </a:ext>
                </a:extLst>
              </p:cNvPr>
              <p:cNvSpPr/>
              <p:nvPr/>
            </p:nvSpPr>
            <p:spPr>
              <a:xfrm>
                <a:off x="8393843" y="2441784"/>
                <a:ext cx="166116" cy="194881"/>
              </a:xfrm>
              <a:custGeom>
                <a:avLst/>
                <a:gdLst>
                  <a:gd name="connsiteX0" fmla="*/ 82486 w 166116"/>
                  <a:gd name="connsiteY0" fmla="*/ 0 h 194881"/>
                  <a:gd name="connsiteX1" fmla="*/ 134017 w 166116"/>
                  <a:gd name="connsiteY1" fmla="*/ 51530 h 194881"/>
                  <a:gd name="connsiteX2" fmla="*/ 82486 w 166116"/>
                  <a:gd name="connsiteY2" fmla="*/ 102965 h 194881"/>
                  <a:gd name="connsiteX3" fmla="*/ 31052 w 166116"/>
                  <a:gd name="connsiteY3" fmla="*/ 51530 h 194881"/>
                  <a:gd name="connsiteX4" fmla="*/ 82486 w 166116"/>
                  <a:gd name="connsiteY4" fmla="*/ 0 h 194881"/>
                  <a:gd name="connsiteX5" fmla="*/ 82486 w 166116"/>
                  <a:gd name="connsiteY5" fmla="*/ 142780 h 194881"/>
                  <a:gd name="connsiteX6" fmla="*/ 166116 w 166116"/>
                  <a:gd name="connsiteY6" fmla="*/ 194881 h 194881"/>
                  <a:gd name="connsiteX7" fmla="*/ 0 w 166116"/>
                  <a:gd name="connsiteY7" fmla="*/ 194881 h 194881"/>
                  <a:gd name="connsiteX8" fmla="*/ 82486 w 166116"/>
                  <a:gd name="connsiteY8" fmla="*/ 142780 h 19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116" h="194881">
                    <a:moveTo>
                      <a:pt x="82486" y="0"/>
                    </a:moveTo>
                    <a:cubicBezTo>
                      <a:pt x="111252" y="0"/>
                      <a:pt x="134017" y="22860"/>
                      <a:pt x="134017" y="51530"/>
                    </a:cubicBezTo>
                    <a:cubicBezTo>
                      <a:pt x="134017" y="80200"/>
                      <a:pt x="111252" y="102965"/>
                      <a:pt x="82486" y="102965"/>
                    </a:cubicBezTo>
                    <a:cubicBezTo>
                      <a:pt x="53816" y="102965"/>
                      <a:pt x="31052" y="80200"/>
                      <a:pt x="31052" y="51530"/>
                    </a:cubicBezTo>
                    <a:cubicBezTo>
                      <a:pt x="31052" y="22860"/>
                      <a:pt x="53816" y="0"/>
                      <a:pt x="82486" y="0"/>
                    </a:cubicBezTo>
                    <a:close/>
                    <a:moveTo>
                      <a:pt x="82486" y="142780"/>
                    </a:moveTo>
                    <a:cubicBezTo>
                      <a:pt x="124301" y="142780"/>
                      <a:pt x="151829" y="166783"/>
                      <a:pt x="166116" y="194881"/>
                    </a:cubicBezTo>
                    <a:lnTo>
                      <a:pt x="0" y="194881"/>
                    </a:lnTo>
                    <a:cubicBezTo>
                      <a:pt x="13049" y="167164"/>
                      <a:pt x="38005" y="142780"/>
                      <a:pt x="82486" y="1427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32BB279-F084-D7BD-B56A-362A22A8F439}"/>
                  </a:ext>
                </a:extLst>
              </p:cNvPr>
              <p:cNvSpPr/>
              <p:nvPr/>
            </p:nvSpPr>
            <p:spPr>
              <a:xfrm>
                <a:off x="8270875" y="2349010"/>
                <a:ext cx="410908" cy="287655"/>
              </a:xfrm>
              <a:custGeom>
                <a:avLst/>
                <a:gdLst>
                  <a:gd name="connsiteX0" fmla="*/ 0 w 410908"/>
                  <a:gd name="connsiteY0" fmla="*/ 0 h 287655"/>
                  <a:gd name="connsiteX1" fmla="*/ 410909 w 410908"/>
                  <a:gd name="connsiteY1" fmla="*/ 0 h 287655"/>
                  <a:gd name="connsiteX2" fmla="*/ 410909 w 410908"/>
                  <a:gd name="connsiteY2" fmla="*/ 287655 h 287655"/>
                  <a:gd name="connsiteX3" fmla="*/ 332137 w 410908"/>
                  <a:gd name="connsiteY3" fmla="*/ 287655 h 287655"/>
                  <a:gd name="connsiteX4" fmla="*/ 267081 w 410908"/>
                  <a:gd name="connsiteY4" fmla="*/ 211169 h 287655"/>
                  <a:gd name="connsiteX5" fmla="*/ 296799 w 410908"/>
                  <a:gd name="connsiteY5" fmla="*/ 144304 h 287655"/>
                  <a:gd name="connsiteX6" fmla="*/ 205550 w 410908"/>
                  <a:gd name="connsiteY6" fmla="*/ 53054 h 287655"/>
                  <a:gd name="connsiteX7" fmla="*/ 114300 w 410908"/>
                  <a:gd name="connsiteY7" fmla="*/ 144304 h 287655"/>
                  <a:gd name="connsiteX8" fmla="*/ 143923 w 410908"/>
                  <a:gd name="connsiteY8" fmla="*/ 210979 h 287655"/>
                  <a:gd name="connsiteX9" fmla="*/ 79629 w 410908"/>
                  <a:gd name="connsiteY9" fmla="*/ 287655 h 287655"/>
                  <a:gd name="connsiteX10" fmla="*/ 0 w 410908"/>
                  <a:gd name="connsiteY10" fmla="*/ 287655 h 28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0908" h="287655">
                    <a:moveTo>
                      <a:pt x="0" y="0"/>
                    </a:moveTo>
                    <a:lnTo>
                      <a:pt x="410909" y="0"/>
                    </a:lnTo>
                    <a:lnTo>
                      <a:pt x="410909" y="287655"/>
                    </a:lnTo>
                    <a:lnTo>
                      <a:pt x="332137" y="287655"/>
                    </a:lnTo>
                    <a:cubicBezTo>
                      <a:pt x="321469" y="257556"/>
                      <a:pt x="299276" y="228314"/>
                      <a:pt x="267081" y="211169"/>
                    </a:cubicBezTo>
                    <a:cubicBezTo>
                      <a:pt x="285179" y="194405"/>
                      <a:pt x="296799" y="170688"/>
                      <a:pt x="296799" y="144304"/>
                    </a:cubicBezTo>
                    <a:cubicBezTo>
                      <a:pt x="296799" y="94107"/>
                      <a:pt x="255747" y="53054"/>
                      <a:pt x="205550" y="53054"/>
                    </a:cubicBezTo>
                    <a:cubicBezTo>
                      <a:pt x="155353" y="53054"/>
                      <a:pt x="114300" y="94107"/>
                      <a:pt x="114300" y="144304"/>
                    </a:cubicBezTo>
                    <a:cubicBezTo>
                      <a:pt x="114300" y="170593"/>
                      <a:pt x="125825" y="194310"/>
                      <a:pt x="143923" y="210979"/>
                    </a:cubicBezTo>
                    <a:cubicBezTo>
                      <a:pt x="111062" y="228410"/>
                      <a:pt x="89535" y="258223"/>
                      <a:pt x="79629" y="287655"/>
                    </a:cubicBezTo>
                    <a:lnTo>
                      <a:pt x="0" y="287655"/>
                    </a:lnTo>
                    <a:close/>
                  </a:path>
                </a:pathLst>
              </a:custGeom>
              <a:solidFill>
                <a:srgbClr val="0D9D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40B1087-C956-BF5E-1823-C486184DEAB5}"/>
                  </a:ext>
                </a:extLst>
              </p:cNvPr>
              <p:cNvSpPr/>
              <p:nvPr/>
            </p:nvSpPr>
            <p:spPr>
              <a:xfrm>
                <a:off x="8303260" y="2380061"/>
                <a:ext cx="81343" cy="102965"/>
              </a:xfrm>
              <a:custGeom>
                <a:avLst/>
                <a:gdLst>
                  <a:gd name="connsiteX0" fmla="*/ 61436 w 81343"/>
                  <a:gd name="connsiteY0" fmla="*/ 0 h 102965"/>
                  <a:gd name="connsiteX1" fmla="*/ 12192 w 81343"/>
                  <a:gd name="connsiteY1" fmla="*/ 27527 h 102965"/>
                  <a:gd name="connsiteX2" fmla="*/ 0 w 81343"/>
                  <a:gd name="connsiteY2" fmla="*/ 83058 h 102965"/>
                  <a:gd name="connsiteX3" fmla="*/ 5810 w 81343"/>
                  <a:gd name="connsiteY3" fmla="*/ 97155 h 102965"/>
                  <a:gd name="connsiteX4" fmla="*/ 19907 w 81343"/>
                  <a:gd name="connsiteY4" fmla="*/ 102965 h 102965"/>
                  <a:gd name="connsiteX5" fmla="*/ 33909 w 81343"/>
                  <a:gd name="connsiteY5" fmla="*/ 97155 h 102965"/>
                  <a:gd name="connsiteX6" fmla="*/ 39719 w 81343"/>
                  <a:gd name="connsiteY6" fmla="*/ 83058 h 102965"/>
                  <a:gd name="connsiteX7" fmla="*/ 46387 w 81343"/>
                  <a:gd name="connsiteY7" fmla="*/ 47720 h 102965"/>
                  <a:gd name="connsiteX8" fmla="*/ 61436 w 81343"/>
                  <a:gd name="connsiteY8" fmla="*/ 39719 h 102965"/>
                  <a:gd name="connsiteX9" fmla="*/ 81343 w 81343"/>
                  <a:gd name="connsiteY9" fmla="*/ 19812 h 102965"/>
                  <a:gd name="connsiteX10" fmla="*/ 75533 w 81343"/>
                  <a:gd name="connsiteY10" fmla="*/ 5810 h 102965"/>
                  <a:gd name="connsiteX11" fmla="*/ 61436 w 81343"/>
                  <a:gd name="connsiteY11" fmla="*/ 0 h 10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343" h="102965">
                    <a:moveTo>
                      <a:pt x="61436" y="0"/>
                    </a:moveTo>
                    <a:cubicBezTo>
                      <a:pt x="40577" y="0"/>
                      <a:pt x="21717" y="11430"/>
                      <a:pt x="12192" y="27527"/>
                    </a:cubicBezTo>
                    <a:cubicBezTo>
                      <a:pt x="2667" y="43625"/>
                      <a:pt x="0" y="62579"/>
                      <a:pt x="0" y="83058"/>
                    </a:cubicBezTo>
                    <a:cubicBezTo>
                      <a:pt x="0" y="88392"/>
                      <a:pt x="2095" y="93440"/>
                      <a:pt x="5810" y="97155"/>
                    </a:cubicBezTo>
                    <a:cubicBezTo>
                      <a:pt x="9525" y="100870"/>
                      <a:pt x="14573" y="102965"/>
                      <a:pt x="19907" y="102965"/>
                    </a:cubicBezTo>
                    <a:cubicBezTo>
                      <a:pt x="25146" y="102965"/>
                      <a:pt x="30194" y="100870"/>
                      <a:pt x="33909" y="97155"/>
                    </a:cubicBezTo>
                    <a:cubicBezTo>
                      <a:pt x="37624" y="93440"/>
                      <a:pt x="39719" y="88392"/>
                      <a:pt x="39719" y="83058"/>
                    </a:cubicBezTo>
                    <a:cubicBezTo>
                      <a:pt x="39719" y="66675"/>
                      <a:pt x="42672" y="54007"/>
                      <a:pt x="46387" y="47720"/>
                    </a:cubicBezTo>
                    <a:cubicBezTo>
                      <a:pt x="50102" y="41434"/>
                      <a:pt x="52101" y="39719"/>
                      <a:pt x="61436" y="39719"/>
                    </a:cubicBezTo>
                    <a:cubicBezTo>
                      <a:pt x="72485" y="39719"/>
                      <a:pt x="81343" y="30861"/>
                      <a:pt x="81343" y="19812"/>
                    </a:cubicBezTo>
                    <a:cubicBezTo>
                      <a:pt x="81343" y="14573"/>
                      <a:pt x="79248" y="9525"/>
                      <a:pt x="75533" y="5810"/>
                    </a:cubicBezTo>
                    <a:cubicBezTo>
                      <a:pt x="71818" y="2096"/>
                      <a:pt x="66770" y="0"/>
                      <a:pt x="614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B5BBF463-0573-09DE-78D6-A1A8EBFBF9D4}"/>
                  </a:ext>
                </a:extLst>
              </p:cNvPr>
              <p:cNvSpPr/>
              <p:nvPr/>
            </p:nvSpPr>
            <p:spPr>
              <a:xfrm>
                <a:off x="8600249" y="2432259"/>
                <a:ext cx="202406" cy="325278"/>
              </a:xfrm>
              <a:custGeom>
                <a:avLst/>
                <a:gdLst>
                  <a:gd name="connsiteX0" fmla="*/ 51721 w 202406"/>
                  <a:gd name="connsiteY0" fmla="*/ 0 h 325278"/>
                  <a:gd name="connsiteX1" fmla="*/ 0 w 202406"/>
                  <a:gd name="connsiteY1" fmla="*/ 51625 h 325278"/>
                  <a:gd name="connsiteX2" fmla="*/ 0 w 202406"/>
                  <a:gd name="connsiteY2" fmla="*/ 273653 h 325278"/>
                  <a:gd name="connsiteX3" fmla="*/ 51721 w 202406"/>
                  <a:gd name="connsiteY3" fmla="*/ 325279 h 325278"/>
                  <a:gd name="connsiteX4" fmla="*/ 150781 w 202406"/>
                  <a:gd name="connsiteY4" fmla="*/ 325279 h 325278"/>
                  <a:gd name="connsiteX5" fmla="*/ 202406 w 202406"/>
                  <a:gd name="connsiteY5" fmla="*/ 273653 h 325278"/>
                  <a:gd name="connsiteX6" fmla="*/ 202406 w 202406"/>
                  <a:gd name="connsiteY6" fmla="*/ 51625 h 325278"/>
                  <a:gd name="connsiteX7" fmla="*/ 150781 w 202406"/>
                  <a:gd name="connsiteY7" fmla="*/ 0 h 32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406" h="325278">
                    <a:moveTo>
                      <a:pt x="51721" y="0"/>
                    </a:moveTo>
                    <a:cubicBezTo>
                      <a:pt x="23432" y="0"/>
                      <a:pt x="0" y="23336"/>
                      <a:pt x="0" y="51625"/>
                    </a:cubicBezTo>
                    <a:lnTo>
                      <a:pt x="0" y="273653"/>
                    </a:lnTo>
                    <a:cubicBezTo>
                      <a:pt x="0" y="301942"/>
                      <a:pt x="23432" y="325279"/>
                      <a:pt x="51721" y="325279"/>
                    </a:cubicBezTo>
                    <a:lnTo>
                      <a:pt x="150781" y="325279"/>
                    </a:lnTo>
                    <a:cubicBezTo>
                      <a:pt x="178975" y="325279"/>
                      <a:pt x="202406" y="301942"/>
                      <a:pt x="202406" y="273653"/>
                    </a:cubicBezTo>
                    <a:lnTo>
                      <a:pt x="202406" y="51625"/>
                    </a:lnTo>
                    <a:cubicBezTo>
                      <a:pt x="202406" y="23336"/>
                      <a:pt x="178975" y="0"/>
                      <a:pt x="150781" y="0"/>
                    </a:cubicBezTo>
                    <a:close/>
                  </a:path>
                </a:pathLst>
              </a:custGeom>
              <a:solidFill>
                <a:srgbClr val="032D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71323D57-B7E0-2388-699F-A1E349B0AD6D}"/>
                  </a:ext>
                </a:extLst>
              </p:cNvPr>
              <p:cNvSpPr/>
              <p:nvPr/>
            </p:nvSpPr>
            <p:spPr>
              <a:xfrm>
                <a:off x="8640064" y="2471978"/>
                <a:ext cx="122872" cy="245840"/>
              </a:xfrm>
              <a:custGeom>
                <a:avLst/>
                <a:gdLst>
                  <a:gd name="connsiteX0" fmla="*/ 11906 w 122872"/>
                  <a:gd name="connsiteY0" fmla="*/ 0 h 245840"/>
                  <a:gd name="connsiteX1" fmla="*/ 110966 w 122872"/>
                  <a:gd name="connsiteY1" fmla="*/ 0 h 245840"/>
                  <a:gd name="connsiteX2" fmla="*/ 122873 w 122872"/>
                  <a:gd name="connsiteY2" fmla="*/ 11906 h 245840"/>
                  <a:gd name="connsiteX3" fmla="*/ 122873 w 122872"/>
                  <a:gd name="connsiteY3" fmla="*/ 233934 h 245840"/>
                  <a:gd name="connsiteX4" fmla="*/ 110966 w 122872"/>
                  <a:gd name="connsiteY4" fmla="*/ 245840 h 245840"/>
                  <a:gd name="connsiteX5" fmla="*/ 11906 w 122872"/>
                  <a:gd name="connsiteY5" fmla="*/ 245840 h 245840"/>
                  <a:gd name="connsiteX6" fmla="*/ 0 w 122872"/>
                  <a:gd name="connsiteY6" fmla="*/ 233934 h 245840"/>
                  <a:gd name="connsiteX7" fmla="*/ 0 w 122872"/>
                  <a:gd name="connsiteY7" fmla="*/ 11906 h 245840"/>
                  <a:gd name="connsiteX8" fmla="*/ 11906 w 122872"/>
                  <a:gd name="connsiteY8" fmla="*/ 0 h 2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872" h="245840">
                    <a:moveTo>
                      <a:pt x="11906" y="0"/>
                    </a:moveTo>
                    <a:lnTo>
                      <a:pt x="110966" y="0"/>
                    </a:lnTo>
                    <a:cubicBezTo>
                      <a:pt x="117920" y="0"/>
                      <a:pt x="122873" y="4953"/>
                      <a:pt x="122873" y="11906"/>
                    </a:cubicBezTo>
                    <a:lnTo>
                      <a:pt x="122873" y="233934"/>
                    </a:lnTo>
                    <a:cubicBezTo>
                      <a:pt x="122873" y="240887"/>
                      <a:pt x="117920" y="245840"/>
                      <a:pt x="110966" y="245840"/>
                    </a:cubicBezTo>
                    <a:lnTo>
                      <a:pt x="11906" y="245840"/>
                    </a:lnTo>
                    <a:cubicBezTo>
                      <a:pt x="4953" y="245840"/>
                      <a:pt x="0" y="240887"/>
                      <a:pt x="0" y="233934"/>
                    </a:cubicBezTo>
                    <a:lnTo>
                      <a:pt x="0" y="11906"/>
                    </a:lnTo>
                    <a:cubicBezTo>
                      <a:pt x="0" y="4953"/>
                      <a:pt x="4953" y="0"/>
                      <a:pt x="11906" y="0"/>
                    </a:cubicBezTo>
                    <a:close/>
                  </a:path>
                </a:pathLst>
              </a:custGeom>
              <a:solidFill>
                <a:srgbClr val="0D9D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E7B7EADF-2CA6-6F23-4463-AB80828E4BD5}"/>
                  </a:ext>
                </a:extLst>
              </p:cNvPr>
              <p:cNvSpPr/>
              <p:nvPr/>
            </p:nvSpPr>
            <p:spPr>
              <a:xfrm>
                <a:off x="8680840" y="2656010"/>
                <a:ext cx="40558" cy="40558"/>
              </a:xfrm>
              <a:custGeom>
                <a:avLst/>
                <a:gdLst>
                  <a:gd name="connsiteX0" fmla="*/ 40559 w 40558"/>
                  <a:gd name="connsiteY0" fmla="*/ 20279 h 40558"/>
                  <a:gd name="connsiteX1" fmla="*/ 20279 w 40558"/>
                  <a:gd name="connsiteY1" fmla="*/ 40559 h 40558"/>
                  <a:gd name="connsiteX2" fmla="*/ 0 w 40558"/>
                  <a:gd name="connsiteY2" fmla="*/ 20279 h 40558"/>
                  <a:gd name="connsiteX3" fmla="*/ 20279 w 40558"/>
                  <a:gd name="connsiteY3" fmla="*/ 0 h 40558"/>
                  <a:gd name="connsiteX4" fmla="*/ 40559 w 40558"/>
                  <a:gd name="connsiteY4" fmla="*/ 20279 h 4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58" h="40558">
                    <a:moveTo>
                      <a:pt x="40559" y="20279"/>
                    </a:moveTo>
                    <a:cubicBezTo>
                      <a:pt x="40559" y="31480"/>
                      <a:pt x="31479" y="40559"/>
                      <a:pt x="20279" y="40559"/>
                    </a:cubicBezTo>
                    <a:cubicBezTo>
                      <a:pt x="9079" y="40559"/>
                      <a:pt x="0" y="31480"/>
                      <a:pt x="0" y="20279"/>
                    </a:cubicBezTo>
                    <a:cubicBezTo>
                      <a:pt x="0" y="9079"/>
                      <a:pt x="9079" y="0"/>
                      <a:pt x="20279" y="0"/>
                    </a:cubicBezTo>
                    <a:cubicBezTo>
                      <a:pt x="31479" y="0"/>
                      <a:pt x="40559" y="9079"/>
                      <a:pt x="40559" y="20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128C85B-28AD-2B0F-71CE-958934457B7E}"/>
                </a:ext>
              </a:extLst>
            </p:cNvPr>
            <p:cNvSpPr/>
            <p:nvPr/>
          </p:nvSpPr>
          <p:spPr>
            <a:xfrm>
              <a:off x="7434866" y="2467692"/>
              <a:ext cx="1238250" cy="381000"/>
            </a:xfrm>
            <a:custGeom>
              <a:avLst/>
              <a:gdLst>
                <a:gd name="connsiteX0" fmla="*/ 0 w 1238250"/>
                <a:gd name="connsiteY0" fmla="*/ 0 h 381000"/>
                <a:gd name="connsiteX1" fmla="*/ 1238250 w 1238250"/>
                <a:gd name="connsiteY1" fmla="*/ 0 h 381000"/>
                <a:gd name="connsiteX2" fmla="*/ 1238250 w 1238250"/>
                <a:gd name="connsiteY2" fmla="*/ 381000 h 381000"/>
                <a:gd name="connsiteX3" fmla="*/ 0 w 123825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381000">
                  <a:moveTo>
                    <a:pt x="0" y="0"/>
                  </a:moveTo>
                  <a:lnTo>
                    <a:pt x="1238250" y="0"/>
                  </a:lnTo>
                  <a:lnTo>
                    <a:pt x="123825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133E4F2-F6E4-0514-F2AA-121CFE40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9166" y="2520079"/>
              <a:ext cx="1000125" cy="304800"/>
            </a:xfrm>
            <a:custGeom>
              <a:avLst/>
              <a:gdLst>
                <a:gd name="connsiteX0" fmla="*/ -1 w 1000125"/>
                <a:gd name="connsiteY0" fmla="*/ -1 h 304800"/>
                <a:gd name="connsiteX1" fmla="*/ 1000125 w 1000125"/>
                <a:gd name="connsiteY1" fmla="*/ -1 h 304800"/>
                <a:gd name="connsiteX2" fmla="*/ 1000125 w 1000125"/>
                <a:gd name="connsiteY2" fmla="*/ 304800 h 304800"/>
                <a:gd name="connsiteX3" fmla="*/ -1 w 1000125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304800">
                  <a:moveTo>
                    <a:pt x="-1" y="-1"/>
                  </a:moveTo>
                  <a:lnTo>
                    <a:pt x="1000125" y="-1"/>
                  </a:lnTo>
                  <a:lnTo>
                    <a:pt x="1000125" y="304800"/>
                  </a:lnTo>
                  <a:lnTo>
                    <a:pt x="-1" y="304800"/>
                  </a:lnTo>
                  <a:close/>
                </a:path>
              </a:pathLst>
            </a:custGeom>
          </p:spPr>
        </p:pic>
        <p:grpSp>
          <p:nvGrpSpPr>
            <p:cNvPr id="48" name="图形 11">
              <a:extLst>
                <a:ext uri="{FF2B5EF4-FFF2-40B4-BE49-F238E27FC236}">
                  <a16:creationId xmlns:a16="http://schemas.microsoft.com/office/drawing/2014/main" id="{2C214084-B6FA-20F0-2E11-582656975342}"/>
                </a:ext>
              </a:extLst>
            </p:cNvPr>
            <p:cNvGrpSpPr/>
            <p:nvPr/>
          </p:nvGrpSpPr>
          <p:grpSpPr>
            <a:xfrm>
              <a:off x="6672866" y="2658192"/>
              <a:ext cx="481446" cy="571534"/>
              <a:chOff x="7183406" y="2879172"/>
              <a:chExt cx="481446" cy="571534"/>
            </a:xfrm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C2445AF3-CF9E-A2E0-679D-A8B0C55D437F}"/>
                  </a:ext>
                </a:extLst>
              </p:cNvPr>
              <p:cNvSpPr/>
              <p:nvPr/>
            </p:nvSpPr>
            <p:spPr>
              <a:xfrm>
                <a:off x="7183406" y="2879172"/>
                <a:ext cx="414718" cy="540638"/>
              </a:xfrm>
              <a:custGeom>
                <a:avLst/>
                <a:gdLst>
                  <a:gd name="connsiteX0" fmla="*/ 0 w 414718"/>
                  <a:gd name="connsiteY0" fmla="*/ 481775 h 540638"/>
                  <a:gd name="connsiteX1" fmla="*/ 0 w 414718"/>
                  <a:gd name="connsiteY1" fmla="*/ 55626 h 540638"/>
                  <a:gd name="connsiteX2" fmla="*/ 225647 w 414718"/>
                  <a:gd name="connsiteY2" fmla="*/ 0 h 540638"/>
                  <a:gd name="connsiteX3" fmla="*/ 414718 w 414718"/>
                  <a:gd name="connsiteY3" fmla="*/ 57245 h 540638"/>
                  <a:gd name="connsiteX4" fmla="*/ 414718 w 414718"/>
                  <a:gd name="connsiteY4" fmla="*/ 488156 h 540638"/>
                  <a:gd name="connsiteX5" fmla="*/ 192310 w 414718"/>
                  <a:gd name="connsiteY5" fmla="*/ 540639 h 54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18" h="540638">
                    <a:moveTo>
                      <a:pt x="0" y="481775"/>
                    </a:moveTo>
                    <a:lnTo>
                      <a:pt x="0" y="55626"/>
                    </a:ln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414718" y="488156"/>
                    </a:lnTo>
                    <a:lnTo>
                      <a:pt x="192310" y="540639"/>
                    </a:lnTo>
                    <a:close/>
                  </a:path>
                </a:pathLst>
              </a:custGeom>
              <a:solidFill>
                <a:srgbClr val="ABB4C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1109507E-E665-A7EA-034C-7D4495BE4B1B}"/>
                  </a:ext>
                </a:extLst>
              </p:cNvPr>
              <p:cNvSpPr/>
              <p:nvPr/>
            </p:nvSpPr>
            <p:spPr>
              <a:xfrm>
                <a:off x="7183406" y="2879172"/>
                <a:ext cx="414718" cy="111347"/>
              </a:xfrm>
              <a:custGeom>
                <a:avLst/>
                <a:gdLst>
                  <a:gd name="connsiteX0" fmla="*/ 0 w 414718"/>
                  <a:gd name="connsiteY0" fmla="*/ 55626 h 111347"/>
                  <a:gd name="connsiteX1" fmla="*/ 225647 w 414718"/>
                  <a:gd name="connsiteY1" fmla="*/ 0 h 111347"/>
                  <a:gd name="connsiteX2" fmla="*/ 414718 w 414718"/>
                  <a:gd name="connsiteY2" fmla="*/ 57245 h 111347"/>
                  <a:gd name="connsiteX3" fmla="*/ 192310 w 414718"/>
                  <a:gd name="connsiteY3" fmla="*/ 111347 h 11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718" h="111347">
                    <a:moveTo>
                      <a:pt x="0" y="55626"/>
                    </a:move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192310" y="111347"/>
                    </a:lnTo>
                    <a:close/>
                  </a:path>
                </a:pathLst>
              </a:custGeom>
              <a:solidFill>
                <a:srgbClr val="B8BF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C3955EA1-4BB8-CE56-2432-06A340BB49F9}"/>
                  </a:ext>
                </a:extLst>
              </p:cNvPr>
              <p:cNvSpPr/>
              <p:nvPr/>
            </p:nvSpPr>
            <p:spPr>
              <a:xfrm>
                <a:off x="7375715" y="2936417"/>
                <a:ext cx="222408" cy="483393"/>
              </a:xfrm>
              <a:custGeom>
                <a:avLst/>
                <a:gdLst>
                  <a:gd name="connsiteX0" fmla="*/ 0 w 222408"/>
                  <a:gd name="connsiteY0" fmla="*/ 54102 h 483393"/>
                  <a:gd name="connsiteX1" fmla="*/ 222409 w 222408"/>
                  <a:gd name="connsiteY1" fmla="*/ 0 h 483393"/>
                  <a:gd name="connsiteX2" fmla="*/ 222409 w 222408"/>
                  <a:gd name="connsiteY2" fmla="*/ 430911 h 483393"/>
                  <a:gd name="connsiteX3" fmla="*/ 0 w 222408"/>
                  <a:gd name="connsiteY3" fmla="*/ 483394 h 48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2408" h="483393">
                    <a:moveTo>
                      <a:pt x="0" y="54102"/>
                    </a:moveTo>
                    <a:lnTo>
                      <a:pt x="222409" y="0"/>
                    </a:lnTo>
                    <a:lnTo>
                      <a:pt x="222409" y="430911"/>
                    </a:lnTo>
                    <a:lnTo>
                      <a:pt x="0" y="483394"/>
                    </a:lnTo>
                    <a:close/>
                  </a:path>
                </a:pathLst>
              </a:custGeom>
              <a:solidFill>
                <a:srgbClr val="5B636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EC14AABF-79A5-10B4-3481-25BB7D490BA6}"/>
                  </a:ext>
                </a:extLst>
              </p:cNvPr>
              <p:cNvSpPr/>
              <p:nvPr/>
            </p:nvSpPr>
            <p:spPr>
              <a:xfrm>
                <a:off x="7203083" y="2897875"/>
                <a:ext cx="386018" cy="326958"/>
              </a:xfrm>
              <a:custGeom>
                <a:avLst/>
                <a:gdLst>
                  <a:gd name="connsiteX0" fmla="*/ 174822 w 386018"/>
                  <a:gd name="connsiteY0" fmla="*/ 326959 h 326958"/>
                  <a:gd name="connsiteX1" fmla="*/ 56617 w 386018"/>
                  <a:gd name="connsiteY1" fmla="*/ 266570 h 326958"/>
                  <a:gd name="connsiteX2" fmla="*/ 12136 w 386018"/>
                  <a:gd name="connsiteY2" fmla="*/ 219802 h 326958"/>
                  <a:gd name="connsiteX3" fmla="*/ 324 w 386018"/>
                  <a:gd name="connsiteY3" fmla="*/ 172749 h 326958"/>
                  <a:gd name="connsiteX4" fmla="*/ 1277 w 386018"/>
                  <a:gd name="connsiteY4" fmla="*/ 119599 h 326958"/>
                  <a:gd name="connsiteX5" fmla="*/ 6420 w 386018"/>
                  <a:gd name="connsiteY5" fmla="*/ 72546 h 326958"/>
                  <a:gd name="connsiteX6" fmla="*/ 16898 w 386018"/>
                  <a:gd name="connsiteY6" fmla="*/ 48067 h 326958"/>
                  <a:gd name="connsiteX7" fmla="*/ 49283 w 386018"/>
                  <a:gd name="connsiteY7" fmla="*/ 32160 h 326958"/>
                  <a:gd name="connsiteX8" fmla="*/ 110624 w 386018"/>
                  <a:gd name="connsiteY8" fmla="*/ 14729 h 326958"/>
                  <a:gd name="connsiteX9" fmla="*/ 176442 w 386018"/>
                  <a:gd name="connsiteY9" fmla="*/ 1966 h 326958"/>
                  <a:gd name="connsiteX10" fmla="*/ 221876 w 386018"/>
                  <a:gd name="connsiteY10" fmla="*/ 346 h 326958"/>
                  <a:gd name="connsiteX11" fmla="*/ 293980 w 386018"/>
                  <a:gd name="connsiteY11" fmla="*/ 16253 h 326958"/>
                  <a:gd name="connsiteX12" fmla="*/ 369323 w 386018"/>
                  <a:gd name="connsiteY12" fmla="*/ 43971 h 326958"/>
                  <a:gd name="connsiteX13" fmla="*/ 381991 w 386018"/>
                  <a:gd name="connsiteY13" fmla="*/ 79880 h 326958"/>
                  <a:gd name="connsiteX14" fmla="*/ 385515 w 386018"/>
                  <a:gd name="connsiteY14" fmla="*/ 131410 h 326958"/>
                  <a:gd name="connsiteX15" fmla="*/ 382373 w 386018"/>
                  <a:gd name="connsiteY15" fmla="*/ 245234 h 326958"/>
                  <a:gd name="connsiteX16" fmla="*/ 366180 w 386018"/>
                  <a:gd name="connsiteY16" fmla="*/ 291335 h 326958"/>
                  <a:gd name="connsiteX17" fmla="*/ 309887 w 386018"/>
                  <a:gd name="connsiteY17" fmla="*/ 321529 h 326958"/>
                  <a:gd name="connsiteX18" fmla="*/ 257499 w 386018"/>
                  <a:gd name="connsiteY18" fmla="*/ 325339 h 32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6018" h="326958">
                    <a:moveTo>
                      <a:pt x="174822" y="326959"/>
                    </a:moveTo>
                    <a:cubicBezTo>
                      <a:pt x="133389" y="311052"/>
                      <a:pt x="93765" y="290764"/>
                      <a:pt x="56617" y="266570"/>
                    </a:cubicBezTo>
                    <a:cubicBezTo>
                      <a:pt x="38710" y="254188"/>
                      <a:pt x="23565" y="238281"/>
                      <a:pt x="12136" y="219802"/>
                    </a:cubicBezTo>
                    <a:cubicBezTo>
                      <a:pt x="4230" y="205420"/>
                      <a:pt x="134" y="189227"/>
                      <a:pt x="324" y="172749"/>
                    </a:cubicBezTo>
                    <a:cubicBezTo>
                      <a:pt x="-342" y="155032"/>
                      <a:pt x="39" y="137316"/>
                      <a:pt x="1277" y="119599"/>
                    </a:cubicBezTo>
                    <a:cubicBezTo>
                      <a:pt x="2229" y="103883"/>
                      <a:pt x="3944" y="88167"/>
                      <a:pt x="6420" y="72546"/>
                    </a:cubicBezTo>
                    <a:cubicBezTo>
                      <a:pt x="8706" y="63973"/>
                      <a:pt x="12231" y="55687"/>
                      <a:pt x="16898" y="48067"/>
                    </a:cubicBezTo>
                    <a:cubicBezTo>
                      <a:pt x="26518" y="41590"/>
                      <a:pt x="37472" y="36160"/>
                      <a:pt x="49283" y="32160"/>
                    </a:cubicBezTo>
                    <a:cubicBezTo>
                      <a:pt x="69381" y="25302"/>
                      <a:pt x="89860" y="19492"/>
                      <a:pt x="110624" y="14729"/>
                    </a:cubicBezTo>
                    <a:cubicBezTo>
                      <a:pt x="132246" y="8919"/>
                      <a:pt x="154249" y="4633"/>
                      <a:pt x="176442" y="1966"/>
                    </a:cubicBezTo>
                    <a:cubicBezTo>
                      <a:pt x="191491" y="61"/>
                      <a:pt x="206732" y="-416"/>
                      <a:pt x="221876" y="346"/>
                    </a:cubicBezTo>
                    <a:cubicBezTo>
                      <a:pt x="246546" y="2156"/>
                      <a:pt x="270835" y="7490"/>
                      <a:pt x="293980" y="16253"/>
                    </a:cubicBezTo>
                    <a:lnTo>
                      <a:pt x="369323" y="43971"/>
                    </a:lnTo>
                    <a:cubicBezTo>
                      <a:pt x="375896" y="54925"/>
                      <a:pt x="380277" y="67212"/>
                      <a:pt x="381991" y="79880"/>
                    </a:cubicBezTo>
                    <a:cubicBezTo>
                      <a:pt x="384087" y="96930"/>
                      <a:pt x="385325" y="114170"/>
                      <a:pt x="385515" y="131410"/>
                    </a:cubicBezTo>
                    <a:cubicBezTo>
                      <a:pt x="386754" y="169415"/>
                      <a:pt x="385706" y="207420"/>
                      <a:pt x="382373" y="245234"/>
                    </a:cubicBezTo>
                    <a:cubicBezTo>
                      <a:pt x="381896" y="261903"/>
                      <a:pt x="376276" y="278095"/>
                      <a:pt x="366180" y="291335"/>
                    </a:cubicBezTo>
                    <a:cubicBezTo>
                      <a:pt x="351416" y="307623"/>
                      <a:pt x="331509" y="318291"/>
                      <a:pt x="309887" y="321529"/>
                    </a:cubicBezTo>
                    <a:cubicBezTo>
                      <a:pt x="292552" y="324292"/>
                      <a:pt x="275026" y="325530"/>
                      <a:pt x="257499" y="3253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F3EB05E1-8EC3-0AB4-8A5C-8D4428531A0A}"/>
                  </a:ext>
                </a:extLst>
              </p:cNvPr>
              <p:cNvSpPr/>
              <p:nvPr/>
            </p:nvSpPr>
            <p:spPr>
              <a:xfrm>
                <a:off x="7205694" y="2988899"/>
                <a:ext cx="144589" cy="373665"/>
              </a:xfrm>
              <a:custGeom>
                <a:avLst/>
                <a:gdLst>
                  <a:gd name="connsiteX0" fmla="*/ 0 w 144589"/>
                  <a:gd name="connsiteY0" fmla="*/ 11144 h 373665"/>
                  <a:gd name="connsiteX1" fmla="*/ 0 w 144589"/>
                  <a:gd name="connsiteY1" fmla="*/ 0 h 373665"/>
                  <a:gd name="connsiteX2" fmla="*/ 144589 w 144589"/>
                  <a:gd name="connsiteY2" fmla="*/ 44482 h 373665"/>
                  <a:gd name="connsiteX3" fmla="*/ 144589 w 144589"/>
                  <a:gd name="connsiteY3" fmla="*/ 55626 h 373665"/>
                  <a:gd name="connsiteX4" fmla="*/ 23813 w 144589"/>
                  <a:gd name="connsiteY4" fmla="*/ 348234 h 373665"/>
                  <a:gd name="connsiteX5" fmla="*/ 23813 w 144589"/>
                  <a:gd name="connsiteY5" fmla="*/ 337090 h 373665"/>
                  <a:gd name="connsiteX6" fmla="*/ 112776 w 144589"/>
                  <a:gd name="connsiteY6" fmla="*/ 362522 h 373665"/>
                  <a:gd name="connsiteX7" fmla="*/ 112776 w 144589"/>
                  <a:gd name="connsiteY7" fmla="*/ 373666 h 373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589" h="373665">
                    <a:moveTo>
                      <a:pt x="0" y="11144"/>
                    </a:moveTo>
                    <a:lnTo>
                      <a:pt x="0" y="0"/>
                    </a:lnTo>
                    <a:lnTo>
                      <a:pt x="144589" y="44482"/>
                    </a:lnTo>
                    <a:lnTo>
                      <a:pt x="144589" y="55626"/>
                    </a:lnTo>
                    <a:close/>
                    <a:moveTo>
                      <a:pt x="23813" y="348234"/>
                    </a:moveTo>
                    <a:lnTo>
                      <a:pt x="23813" y="337090"/>
                    </a:lnTo>
                    <a:lnTo>
                      <a:pt x="112776" y="362522"/>
                    </a:lnTo>
                    <a:lnTo>
                      <a:pt x="112776" y="373666"/>
                    </a:lnTo>
                    <a:close/>
                  </a:path>
                </a:pathLst>
              </a:custGeom>
              <a:solidFill>
                <a:srgbClr val="52595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39A19BBC-428E-7C0F-D288-C56F213F1C93}"/>
                  </a:ext>
                </a:extLst>
              </p:cNvPr>
              <p:cNvSpPr/>
              <p:nvPr/>
            </p:nvSpPr>
            <p:spPr>
              <a:xfrm>
                <a:off x="7183406" y="2879172"/>
                <a:ext cx="414718" cy="540638"/>
              </a:xfrm>
              <a:custGeom>
                <a:avLst/>
                <a:gdLst>
                  <a:gd name="connsiteX0" fmla="*/ 0 w 414718"/>
                  <a:gd name="connsiteY0" fmla="*/ 481775 h 540638"/>
                  <a:gd name="connsiteX1" fmla="*/ 0 w 414718"/>
                  <a:gd name="connsiteY1" fmla="*/ 55626 h 540638"/>
                  <a:gd name="connsiteX2" fmla="*/ 225647 w 414718"/>
                  <a:gd name="connsiteY2" fmla="*/ 0 h 540638"/>
                  <a:gd name="connsiteX3" fmla="*/ 414718 w 414718"/>
                  <a:gd name="connsiteY3" fmla="*/ 57245 h 540638"/>
                  <a:gd name="connsiteX4" fmla="*/ 414718 w 414718"/>
                  <a:gd name="connsiteY4" fmla="*/ 488156 h 540638"/>
                  <a:gd name="connsiteX5" fmla="*/ 192310 w 414718"/>
                  <a:gd name="connsiteY5" fmla="*/ 540639 h 54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18" h="540638">
                    <a:moveTo>
                      <a:pt x="0" y="481775"/>
                    </a:moveTo>
                    <a:lnTo>
                      <a:pt x="0" y="55626"/>
                    </a:ln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414718" y="488156"/>
                    </a:lnTo>
                    <a:lnTo>
                      <a:pt x="192310" y="540639"/>
                    </a:lnTo>
                    <a:close/>
                  </a:path>
                </a:pathLst>
              </a:custGeom>
              <a:noFill/>
              <a:ln w="381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6660710D-31B0-59A1-FE58-D47A16912EA8}"/>
                  </a:ext>
                </a:extLst>
              </p:cNvPr>
              <p:cNvSpPr/>
              <p:nvPr/>
            </p:nvSpPr>
            <p:spPr>
              <a:xfrm>
                <a:off x="7425859" y="3211560"/>
                <a:ext cx="238993" cy="239146"/>
              </a:xfrm>
              <a:custGeom>
                <a:avLst/>
                <a:gdLst>
                  <a:gd name="connsiteX0" fmla="*/ 238994 w 238993"/>
                  <a:gd name="connsiteY0" fmla="*/ 119573 h 239146"/>
                  <a:gd name="connsiteX1" fmla="*/ 119497 w 238993"/>
                  <a:gd name="connsiteY1" fmla="*/ 239146 h 239146"/>
                  <a:gd name="connsiteX2" fmla="*/ 0 w 238993"/>
                  <a:gd name="connsiteY2" fmla="*/ 119573 h 239146"/>
                  <a:gd name="connsiteX3" fmla="*/ 119497 w 238993"/>
                  <a:gd name="connsiteY3" fmla="*/ 0 h 239146"/>
                  <a:gd name="connsiteX4" fmla="*/ 238994 w 238993"/>
                  <a:gd name="connsiteY4" fmla="*/ 119573 h 23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93" h="239146">
                    <a:moveTo>
                      <a:pt x="238994" y="119573"/>
                    </a:moveTo>
                    <a:cubicBezTo>
                      <a:pt x="238994" y="185611"/>
                      <a:pt x="185493" y="239146"/>
                      <a:pt x="119497" y="239146"/>
                    </a:cubicBezTo>
                    <a:cubicBezTo>
                      <a:pt x="53500" y="239146"/>
                      <a:pt x="0" y="185611"/>
                      <a:pt x="0" y="119573"/>
                    </a:cubicBezTo>
                    <a:cubicBezTo>
                      <a:pt x="0" y="53535"/>
                      <a:pt x="53501" y="0"/>
                      <a:pt x="119497" y="0"/>
                    </a:cubicBezTo>
                    <a:cubicBezTo>
                      <a:pt x="185493" y="0"/>
                      <a:pt x="238994" y="53535"/>
                      <a:pt x="238994" y="119573"/>
                    </a:cubicBezTo>
                    <a:close/>
                  </a:path>
                </a:pathLst>
              </a:custGeom>
              <a:solidFill>
                <a:srgbClr val="008C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82928AAD-9EBC-1DE0-DF10-FC062DA93E36}"/>
                  </a:ext>
                </a:extLst>
              </p:cNvPr>
              <p:cNvSpPr/>
              <p:nvPr/>
            </p:nvSpPr>
            <p:spPr>
              <a:xfrm>
                <a:off x="7426071" y="3245503"/>
                <a:ext cx="92280" cy="143255"/>
              </a:xfrm>
              <a:custGeom>
                <a:avLst/>
                <a:gdLst>
                  <a:gd name="connsiteX0" fmla="*/ 37750 w 92280"/>
                  <a:gd name="connsiteY0" fmla="*/ 0 h 143255"/>
                  <a:gd name="connsiteX1" fmla="*/ 42608 w 92280"/>
                  <a:gd name="connsiteY1" fmla="*/ 9239 h 143255"/>
                  <a:gd name="connsiteX2" fmla="*/ 51942 w 92280"/>
                  <a:gd name="connsiteY2" fmla="*/ 12287 h 143255"/>
                  <a:gd name="connsiteX3" fmla="*/ 55562 w 92280"/>
                  <a:gd name="connsiteY3" fmla="*/ 20955 h 143255"/>
                  <a:gd name="connsiteX4" fmla="*/ 59562 w 92280"/>
                  <a:gd name="connsiteY4" fmla="*/ 27051 h 143255"/>
                  <a:gd name="connsiteX5" fmla="*/ 61277 w 92280"/>
                  <a:gd name="connsiteY5" fmla="*/ 30385 h 143255"/>
                  <a:gd name="connsiteX6" fmla="*/ 64802 w 92280"/>
                  <a:gd name="connsiteY6" fmla="*/ 31432 h 143255"/>
                  <a:gd name="connsiteX7" fmla="*/ 69278 w 92280"/>
                  <a:gd name="connsiteY7" fmla="*/ 31147 h 143255"/>
                  <a:gd name="connsiteX8" fmla="*/ 78517 w 92280"/>
                  <a:gd name="connsiteY8" fmla="*/ 33052 h 143255"/>
                  <a:gd name="connsiteX9" fmla="*/ 88614 w 92280"/>
                  <a:gd name="connsiteY9" fmla="*/ 40386 h 143255"/>
                  <a:gd name="connsiteX10" fmla="*/ 91852 w 92280"/>
                  <a:gd name="connsiteY10" fmla="*/ 45053 h 143255"/>
                  <a:gd name="connsiteX11" fmla="*/ 91852 w 92280"/>
                  <a:gd name="connsiteY11" fmla="*/ 50673 h 143255"/>
                  <a:gd name="connsiteX12" fmla="*/ 89471 w 92280"/>
                  <a:gd name="connsiteY12" fmla="*/ 50482 h 143255"/>
                  <a:gd name="connsiteX13" fmla="*/ 86233 w 92280"/>
                  <a:gd name="connsiteY13" fmla="*/ 46863 h 143255"/>
                  <a:gd name="connsiteX14" fmla="*/ 80137 w 92280"/>
                  <a:gd name="connsiteY14" fmla="*/ 46863 h 143255"/>
                  <a:gd name="connsiteX15" fmla="*/ 71659 w 92280"/>
                  <a:gd name="connsiteY15" fmla="*/ 48292 h 143255"/>
                  <a:gd name="connsiteX16" fmla="*/ 65563 w 92280"/>
                  <a:gd name="connsiteY16" fmla="*/ 51530 h 143255"/>
                  <a:gd name="connsiteX17" fmla="*/ 60705 w 92280"/>
                  <a:gd name="connsiteY17" fmla="*/ 54292 h 143255"/>
                  <a:gd name="connsiteX18" fmla="*/ 55562 w 92280"/>
                  <a:gd name="connsiteY18" fmla="*/ 52292 h 143255"/>
                  <a:gd name="connsiteX19" fmla="*/ 50419 w 92280"/>
                  <a:gd name="connsiteY19" fmla="*/ 50006 h 143255"/>
                  <a:gd name="connsiteX20" fmla="*/ 45846 w 92280"/>
                  <a:gd name="connsiteY20" fmla="*/ 53245 h 143255"/>
                  <a:gd name="connsiteX21" fmla="*/ 43942 w 92280"/>
                  <a:gd name="connsiteY21" fmla="*/ 60579 h 143255"/>
                  <a:gd name="connsiteX22" fmla="*/ 42132 w 92280"/>
                  <a:gd name="connsiteY22" fmla="*/ 70104 h 143255"/>
                  <a:gd name="connsiteX23" fmla="*/ 38893 w 92280"/>
                  <a:gd name="connsiteY23" fmla="*/ 73819 h 143255"/>
                  <a:gd name="connsiteX24" fmla="*/ 35369 w 92280"/>
                  <a:gd name="connsiteY24" fmla="*/ 79153 h 143255"/>
                  <a:gd name="connsiteX25" fmla="*/ 39751 w 92280"/>
                  <a:gd name="connsiteY25" fmla="*/ 86773 h 143255"/>
                  <a:gd name="connsiteX26" fmla="*/ 38131 w 92280"/>
                  <a:gd name="connsiteY26" fmla="*/ 91535 h 143255"/>
                  <a:gd name="connsiteX27" fmla="*/ 35845 w 92280"/>
                  <a:gd name="connsiteY27" fmla="*/ 97726 h 143255"/>
                  <a:gd name="connsiteX28" fmla="*/ 27558 w 92280"/>
                  <a:gd name="connsiteY28" fmla="*/ 96393 h 143255"/>
                  <a:gd name="connsiteX29" fmla="*/ 23558 w 92280"/>
                  <a:gd name="connsiteY29" fmla="*/ 93631 h 143255"/>
                  <a:gd name="connsiteX30" fmla="*/ 19558 w 92280"/>
                  <a:gd name="connsiteY30" fmla="*/ 95155 h 143255"/>
                  <a:gd name="connsiteX31" fmla="*/ 15652 w 92280"/>
                  <a:gd name="connsiteY31" fmla="*/ 103727 h 143255"/>
                  <a:gd name="connsiteX32" fmla="*/ 14700 w 92280"/>
                  <a:gd name="connsiteY32" fmla="*/ 110204 h 143255"/>
                  <a:gd name="connsiteX33" fmla="*/ 17557 w 92280"/>
                  <a:gd name="connsiteY33" fmla="*/ 122777 h 143255"/>
                  <a:gd name="connsiteX34" fmla="*/ 19176 w 92280"/>
                  <a:gd name="connsiteY34" fmla="*/ 135731 h 143255"/>
                  <a:gd name="connsiteX35" fmla="*/ 17938 w 92280"/>
                  <a:gd name="connsiteY35" fmla="*/ 140589 h 143255"/>
                  <a:gd name="connsiteX36" fmla="*/ 14033 w 92280"/>
                  <a:gd name="connsiteY36" fmla="*/ 143256 h 143255"/>
                  <a:gd name="connsiteX37" fmla="*/ 37655 w 92280"/>
                  <a:gd name="connsiteY37" fmla="*/ 0 h 143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2280" h="143255">
                    <a:moveTo>
                      <a:pt x="37750" y="0"/>
                    </a:moveTo>
                    <a:cubicBezTo>
                      <a:pt x="38989" y="3238"/>
                      <a:pt x="40608" y="6382"/>
                      <a:pt x="42608" y="9239"/>
                    </a:cubicBezTo>
                    <a:cubicBezTo>
                      <a:pt x="45942" y="9620"/>
                      <a:pt x="49085" y="10668"/>
                      <a:pt x="51942" y="12287"/>
                    </a:cubicBezTo>
                    <a:cubicBezTo>
                      <a:pt x="51180" y="15621"/>
                      <a:pt x="52609" y="19145"/>
                      <a:pt x="55562" y="20955"/>
                    </a:cubicBezTo>
                    <a:cubicBezTo>
                      <a:pt x="57753" y="22288"/>
                      <a:pt x="59277" y="24479"/>
                      <a:pt x="59562" y="27051"/>
                    </a:cubicBezTo>
                    <a:cubicBezTo>
                      <a:pt x="59658" y="28289"/>
                      <a:pt x="60324" y="29527"/>
                      <a:pt x="61277" y="30385"/>
                    </a:cubicBezTo>
                    <a:cubicBezTo>
                      <a:pt x="62230" y="31147"/>
                      <a:pt x="63563" y="31623"/>
                      <a:pt x="64802" y="31432"/>
                    </a:cubicBezTo>
                    <a:cubicBezTo>
                      <a:pt x="66325" y="31242"/>
                      <a:pt x="67754" y="31147"/>
                      <a:pt x="69278" y="31147"/>
                    </a:cubicBezTo>
                    <a:cubicBezTo>
                      <a:pt x="72517" y="30766"/>
                      <a:pt x="75755" y="31432"/>
                      <a:pt x="78517" y="33052"/>
                    </a:cubicBezTo>
                    <a:lnTo>
                      <a:pt x="88614" y="40386"/>
                    </a:lnTo>
                    <a:cubicBezTo>
                      <a:pt x="90233" y="41529"/>
                      <a:pt x="91376" y="43148"/>
                      <a:pt x="91852" y="45053"/>
                    </a:cubicBezTo>
                    <a:cubicBezTo>
                      <a:pt x="92424" y="46863"/>
                      <a:pt x="92424" y="48863"/>
                      <a:pt x="91852" y="50673"/>
                    </a:cubicBezTo>
                    <a:cubicBezTo>
                      <a:pt x="91090" y="50959"/>
                      <a:pt x="90233" y="50863"/>
                      <a:pt x="89471" y="50482"/>
                    </a:cubicBezTo>
                    <a:cubicBezTo>
                      <a:pt x="88899" y="48863"/>
                      <a:pt x="87757" y="47530"/>
                      <a:pt x="86233" y="46863"/>
                    </a:cubicBezTo>
                    <a:cubicBezTo>
                      <a:pt x="84232" y="46006"/>
                      <a:pt x="82137" y="46006"/>
                      <a:pt x="80137" y="46863"/>
                    </a:cubicBezTo>
                    <a:cubicBezTo>
                      <a:pt x="77565" y="48292"/>
                      <a:pt x="74612" y="48768"/>
                      <a:pt x="71659" y="48292"/>
                    </a:cubicBezTo>
                    <a:cubicBezTo>
                      <a:pt x="69278" y="48387"/>
                      <a:pt x="66992" y="49530"/>
                      <a:pt x="65563" y="51530"/>
                    </a:cubicBezTo>
                    <a:cubicBezTo>
                      <a:pt x="64420" y="53149"/>
                      <a:pt x="62706" y="54197"/>
                      <a:pt x="60705" y="54292"/>
                    </a:cubicBezTo>
                    <a:cubicBezTo>
                      <a:pt x="58801" y="54483"/>
                      <a:pt x="56896" y="53721"/>
                      <a:pt x="55562" y="52292"/>
                    </a:cubicBezTo>
                    <a:cubicBezTo>
                      <a:pt x="54324" y="50673"/>
                      <a:pt x="52419" y="49816"/>
                      <a:pt x="50419" y="50006"/>
                    </a:cubicBezTo>
                    <a:cubicBezTo>
                      <a:pt x="48418" y="50197"/>
                      <a:pt x="46704" y="51435"/>
                      <a:pt x="45846" y="53245"/>
                    </a:cubicBezTo>
                    <a:cubicBezTo>
                      <a:pt x="44799" y="55626"/>
                      <a:pt x="44132" y="58007"/>
                      <a:pt x="43942" y="60579"/>
                    </a:cubicBezTo>
                    <a:cubicBezTo>
                      <a:pt x="43942" y="63817"/>
                      <a:pt x="43370" y="67056"/>
                      <a:pt x="42132" y="70104"/>
                    </a:cubicBezTo>
                    <a:cubicBezTo>
                      <a:pt x="41465" y="71628"/>
                      <a:pt x="40322" y="72961"/>
                      <a:pt x="38893" y="73819"/>
                    </a:cubicBezTo>
                    <a:cubicBezTo>
                      <a:pt x="36512" y="74485"/>
                      <a:pt x="34988" y="76771"/>
                      <a:pt x="35369" y="79153"/>
                    </a:cubicBezTo>
                    <a:cubicBezTo>
                      <a:pt x="37274" y="81343"/>
                      <a:pt x="38703" y="84010"/>
                      <a:pt x="39751" y="86773"/>
                    </a:cubicBezTo>
                    <a:cubicBezTo>
                      <a:pt x="40608" y="88487"/>
                      <a:pt x="39941" y="90488"/>
                      <a:pt x="38131" y="91535"/>
                    </a:cubicBezTo>
                    <a:cubicBezTo>
                      <a:pt x="36227" y="93059"/>
                      <a:pt x="35369" y="95440"/>
                      <a:pt x="35845" y="97726"/>
                    </a:cubicBezTo>
                    <a:cubicBezTo>
                      <a:pt x="32988" y="97822"/>
                      <a:pt x="30226" y="97345"/>
                      <a:pt x="27558" y="96393"/>
                    </a:cubicBezTo>
                    <a:cubicBezTo>
                      <a:pt x="26606" y="95155"/>
                      <a:pt x="25177" y="94202"/>
                      <a:pt x="23558" y="93631"/>
                    </a:cubicBezTo>
                    <a:cubicBezTo>
                      <a:pt x="22034" y="93345"/>
                      <a:pt x="20510" y="93917"/>
                      <a:pt x="19558" y="95155"/>
                    </a:cubicBezTo>
                    <a:cubicBezTo>
                      <a:pt x="17653" y="97726"/>
                      <a:pt x="16414" y="100679"/>
                      <a:pt x="15652" y="103727"/>
                    </a:cubicBezTo>
                    <a:cubicBezTo>
                      <a:pt x="15081" y="105823"/>
                      <a:pt x="14700" y="108013"/>
                      <a:pt x="14700" y="110204"/>
                    </a:cubicBezTo>
                    <a:cubicBezTo>
                      <a:pt x="16795" y="114014"/>
                      <a:pt x="17748" y="118396"/>
                      <a:pt x="17557" y="122777"/>
                    </a:cubicBezTo>
                    <a:lnTo>
                      <a:pt x="19176" y="135731"/>
                    </a:lnTo>
                    <a:cubicBezTo>
                      <a:pt x="19272" y="137446"/>
                      <a:pt x="18891" y="139065"/>
                      <a:pt x="17938" y="140589"/>
                    </a:cubicBezTo>
                    <a:cubicBezTo>
                      <a:pt x="16986" y="141827"/>
                      <a:pt x="15557" y="142780"/>
                      <a:pt x="14033" y="143256"/>
                    </a:cubicBezTo>
                    <a:cubicBezTo>
                      <a:pt x="-11304" y="95631"/>
                      <a:pt x="-1683" y="36957"/>
                      <a:pt x="37655" y="0"/>
                    </a:cubicBezTo>
                    <a:close/>
                  </a:path>
                </a:pathLst>
              </a:custGeom>
              <a:solidFill>
                <a:srgbClr val="0052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32D09600-5650-15E3-DB92-B414F6A22F16}"/>
                  </a:ext>
                </a:extLst>
              </p:cNvPr>
              <p:cNvSpPr/>
              <p:nvPr/>
            </p:nvSpPr>
            <p:spPr>
              <a:xfrm>
                <a:off x="7523067" y="3211475"/>
                <a:ext cx="88487" cy="42887"/>
              </a:xfrm>
              <a:custGeom>
                <a:avLst/>
                <a:gdLst>
                  <a:gd name="connsiteX0" fmla="*/ 86869 w 88487"/>
                  <a:gd name="connsiteY0" fmla="*/ 20312 h 42887"/>
                  <a:gd name="connsiteX1" fmla="*/ 83725 w 88487"/>
                  <a:gd name="connsiteY1" fmla="*/ 24598 h 42887"/>
                  <a:gd name="connsiteX2" fmla="*/ 79153 w 88487"/>
                  <a:gd name="connsiteY2" fmla="*/ 25551 h 42887"/>
                  <a:gd name="connsiteX3" fmla="*/ 70295 w 88487"/>
                  <a:gd name="connsiteY3" fmla="*/ 26694 h 42887"/>
                  <a:gd name="connsiteX4" fmla="*/ 58960 w 88487"/>
                  <a:gd name="connsiteY4" fmla="*/ 28027 h 42887"/>
                  <a:gd name="connsiteX5" fmla="*/ 57721 w 88487"/>
                  <a:gd name="connsiteY5" fmla="*/ 31361 h 42887"/>
                  <a:gd name="connsiteX6" fmla="*/ 54103 w 88487"/>
                  <a:gd name="connsiteY6" fmla="*/ 31552 h 42887"/>
                  <a:gd name="connsiteX7" fmla="*/ 48196 w 88487"/>
                  <a:gd name="connsiteY7" fmla="*/ 34314 h 42887"/>
                  <a:gd name="connsiteX8" fmla="*/ 43625 w 88487"/>
                  <a:gd name="connsiteY8" fmla="*/ 36790 h 42887"/>
                  <a:gd name="connsiteX9" fmla="*/ 38005 w 88487"/>
                  <a:gd name="connsiteY9" fmla="*/ 41077 h 42887"/>
                  <a:gd name="connsiteX10" fmla="*/ 33624 w 88487"/>
                  <a:gd name="connsiteY10" fmla="*/ 42029 h 42887"/>
                  <a:gd name="connsiteX11" fmla="*/ 32004 w 88487"/>
                  <a:gd name="connsiteY11" fmla="*/ 36409 h 42887"/>
                  <a:gd name="connsiteX12" fmla="*/ 23908 w 88487"/>
                  <a:gd name="connsiteY12" fmla="*/ 27551 h 42887"/>
                  <a:gd name="connsiteX13" fmla="*/ 13811 w 88487"/>
                  <a:gd name="connsiteY13" fmla="*/ 21074 h 42887"/>
                  <a:gd name="connsiteX14" fmla="*/ 10573 w 88487"/>
                  <a:gd name="connsiteY14" fmla="*/ 14978 h 42887"/>
                  <a:gd name="connsiteX15" fmla="*/ 11049 w 88487"/>
                  <a:gd name="connsiteY15" fmla="*/ 10597 h 42887"/>
                  <a:gd name="connsiteX16" fmla="*/ 4572 w 88487"/>
                  <a:gd name="connsiteY16" fmla="*/ 6025 h 42887"/>
                  <a:gd name="connsiteX17" fmla="*/ 0 w 88487"/>
                  <a:gd name="connsiteY17" fmla="*/ 2024 h 42887"/>
                  <a:gd name="connsiteX18" fmla="*/ 88488 w 88487"/>
                  <a:gd name="connsiteY18" fmla="*/ 20312 h 4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487" h="42887">
                    <a:moveTo>
                      <a:pt x="86869" y="20312"/>
                    </a:moveTo>
                    <a:cubicBezTo>
                      <a:pt x="86392" y="22027"/>
                      <a:pt x="85249" y="23551"/>
                      <a:pt x="83725" y="24598"/>
                    </a:cubicBezTo>
                    <a:cubicBezTo>
                      <a:pt x="82296" y="25265"/>
                      <a:pt x="80677" y="25551"/>
                      <a:pt x="79153" y="25551"/>
                    </a:cubicBezTo>
                    <a:lnTo>
                      <a:pt x="70295" y="26694"/>
                    </a:lnTo>
                    <a:cubicBezTo>
                      <a:pt x="66485" y="26218"/>
                      <a:pt x="62579" y="26694"/>
                      <a:pt x="58960" y="28027"/>
                    </a:cubicBezTo>
                    <a:cubicBezTo>
                      <a:pt x="59246" y="29266"/>
                      <a:pt x="58770" y="30599"/>
                      <a:pt x="57721" y="31361"/>
                    </a:cubicBezTo>
                    <a:cubicBezTo>
                      <a:pt x="56674" y="32218"/>
                      <a:pt x="55245" y="32218"/>
                      <a:pt x="54103" y="31552"/>
                    </a:cubicBezTo>
                    <a:cubicBezTo>
                      <a:pt x="51816" y="31552"/>
                      <a:pt x="49625" y="32599"/>
                      <a:pt x="48196" y="34314"/>
                    </a:cubicBezTo>
                    <a:cubicBezTo>
                      <a:pt x="46959" y="35647"/>
                      <a:pt x="45339" y="36409"/>
                      <a:pt x="43625" y="36790"/>
                    </a:cubicBezTo>
                    <a:cubicBezTo>
                      <a:pt x="41148" y="37267"/>
                      <a:pt x="39148" y="38886"/>
                      <a:pt x="38005" y="41077"/>
                    </a:cubicBezTo>
                    <a:cubicBezTo>
                      <a:pt x="36957" y="43077"/>
                      <a:pt x="35053" y="43458"/>
                      <a:pt x="33624" y="42029"/>
                    </a:cubicBezTo>
                    <a:cubicBezTo>
                      <a:pt x="32766" y="40315"/>
                      <a:pt x="32195" y="38410"/>
                      <a:pt x="32004" y="36409"/>
                    </a:cubicBezTo>
                    <a:cubicBezTo>
                      <a:pt x="30480" y="32599"/>
                      <a:pt x="27623" y="29456"/>
                      <a:pt x="23908" y="27551"/>
                    </a:cubicBezTo>
                    <a:cubicBezTo>
                      <a:pt x="20288" y="25932"/>
                      <a:pt x="16859" y="23741"/>
                      <a:pt x="13811" y="21074"/>
                    </a:cubicBezTo>
                    <a:cubicBezTo>
                      <a:pt x="11811" y="19645"/>
                      <a:pt x="10669" y="17359"/>
                      <a:pt x="10573" y="14978"/>
                    </a:cubicBezTo>
                    <a:cubicBezTo>
                      <a:pt x="10478" y="13454"/>
                      <a:pt x="10573" y="12025"/>
                      <a:pt x="11049" y="10597"/>
                    </a:cubicBezTo>
                    <a:cubicBezTo>
                      <a:pt x="9811" y="8025"/>
                      <a:pt x="7334" y="6310"/>
                      <a:pt x="4572" y="6025"/>
                    </a:cubicBezTo>
                    <a:cubicBezTo>
                      <a:pt x="2477" y="5548"/>
                      <a:pt x="762" y="4024"/>
                      <a:pt x="0" y="2024"/>
                    </a:cubicBezTo>
                    <a:cubicBezTo>
                      <a:pt x="30766" y="-3691"/>
                      <a:pt x="62579" y="2786"/>
                      <a:pt x="88488" y="20312"/>
                    </a:cubicBezTo>
                    <a:close/>
                  </a:path>
                </a:pathLst>
              </a:custGeom>
              <a:solidFill>
                <a:srgbClr val="64AA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95972B93-3A3C-2D18-AC34-B938243908CB}"/>
                  </a:ext>
                </a:extLst>
              </p:cNvPr>
              <p:cNvSpPr/>
              <p:nvPr/>
            </p:nvSpPr>
            <p:spPr>
              <a:xfrm>
                <a:off x="7599741" y="3268458"/>
                <a:ext cx="64874" cy="94964"/>
              </a:xfrm>
              <a:custGeom>
                <a:avLst/>
                <a:gdLst>
                  <a:gd name="connsiteX0" fmla="*/ 60295 w 64874"/>
                  <a:gd name="connsiteY0" fmla="*/ 94964 h 94964"/>
                  <a:gd name="connsiteX1" fmla="*/ 56295 w 64874"/>
                  <a:gd name="connsiteY1" fmla="*/ 84773 h 94964"/>
                  <a:gd name="connsiteX2" fmla="*/ 50103 w 64874"/>
                  <a:gd name="connsiteY2" fmla="*/ 88011 h 94964"/>
                  <a:gd name="connsiteX3" fmla="*/ 41722 w 64874"/>
                  <a:gd name="connsiteY3" fmla="*/ 93345 h 94964"/>
                  <a:gd name="connsiteX4" fmla="*/ 42865 w 64874"/>
                  <a:gd name="connsiteY4" fmla="*/ 84773 h 94964"/>
                  <a:gd name="connsiteX5" fmla="*/ 44103 w 64874"/>
                  <a:gd name="connsiteY5" fmla="*/ 74771 h 94964"/>
                  <a:gd name="connsiteX6" fmla="*/ 42579 w 64874"/>
                  <a:gd name="connsiteY6" fmla="*/ 70675 h 94964"/>
                  <a:gd name="connsiteX7" fmla="*/ 37721 w 64874"/>
                  <a:gd name="connsiteY7" fmla="*/ 62675 h 94964"/>
                  <a:gd name="connsiteX8" fmla="*/ 31053 w 64874"/>
                  <a:gd name="connsiteY8" fmla="*/ 62103 h 94964"/>
                  <a:gd name="connsiteX9" fmla="*/ 28291 w 64874"/>
                  <a:gd name="connsiteY9" fmla="*/ 54578 h 94964"/>
                  <a:gd name="connsiteX10" fmla="*/ 24767 w 64874"/>
                  <a:gd name="connsiteY10" fmla="*/ 45244 h 94964"/>
                  <a:gd name="connsiteX11" fmla="*/ 19909 w 64874"/>
                  <a:gd name="connsiteY11" fmla="*/ 29813 h 94964"/>
                  <a:gd name="connsiteX12" fmla="*/ 7336 w 64874"/>
                  <a:gd name="connsiteY12" fmla="*/ 24194 h 94964"/>
                  <a:gd name="connsiteX13" fmla="*/ 2 w 64874"/>
                  <a:gd name="connsiteY13" fmla="*/ 18860 h 94964"/>
                  <a:gd name="connsiteX14" fmla="*/ 7051 w 64874"/>
                  <a:gd name="connsiteY14" fmla="*/ 13335 h 94964"/>
                  <a:gd name="connsiteX15" fmla="*/ 25148 w 64874"/>
                  <a:gd name="connsiteY15" fmla="*/ 12859 h 94964"/>
                  <a:gd name="connsiteX16" fmla="*/ 41722 w 64874"/>
                  <a:gd name="connsiteY16" fmla="*/ 7715 h 94964"/>
                  <a:gd name="connsiteX17" fmla="*/ 47341 w 64874"/>
                  <a:gd name="connsiteY17" fmla="*/ 0 h 94964"/>
                  <a:gd name="connsiteX18" fmla="*/ 60295 w 64874"/>
                  <a:gd name="connsiteY18" fmla="*/ 94964 h 9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874" h="94964">
                    <a:moveTo>
                      <a:pt x="60295" y="94964"/>
                    </a:moveTo>
                    <a:cubicBezTo>
                      <a:pt x="59914" y="91250"/>
                      <a:pt x="58581" y="87725"/>
                      <a:pt x="56295" y="84773"/>
                    </a:cubicBezTo>
                    <a:cubicBezTo>
                      <a:pt x="53723" y="84582"/>
                      <a:pt x="51341" y="85820"/>
                      <a:pt x="50103" y="88011"/>
                    </a:cubicBezTo>
                    <a:cubicBezTo>
                      <a:pt x="48103" y="90869"/>
                      <a:pt x="45151" y="92774"/>
                      <a:pt x="41722" y="93345"/>
                    </a:cubicBezTo>
                    <a:cubicBezTo>
                      <a:pt x="39340" y="90678"/>
                      <a:pt x="39817" y="86963"/>
                      <a:pt x="42865" y="84773"/>
                    </a:cubicBezTo>
                    <a:cubicBezTo>
                      <a:pt x="44864" y="81820"/>
                      <a:pt x="45341" y="78105"/>
                      <a:pt x="44103" y="74771"/>
                    </a:cubicBezTo>
                    <a:cubicBezTo>
                      <a:pt x="43912" y="73343"/>
                      <a:pt x="43341" y="71914"/>
                      <a:pt x="42579" y="70675"/>
                    </a:cubicBezTo>
                    <a:cubicBezTo>
                      <a:pt x="40293" y="68485"/>
                      <a:pt x="38578" y="65723"/>
                      <a:pt x="37721" y="62675"/>
                    </a:cubicBezTo>
                    <a:cubicBezTo>
                      <a:pt x="35530" y="64008"/>
                      <a:pt x="33054" y="63818"/>
                      <a:pt x="31053" y="62103"/>
                    </a:cubicBezTo>
                    <a:cubicBezTo>
                      <a:pt x="29149" y="60389"/>
                      <a:pt x="28006" y="57531"/>
                      <a:pt x="28291" y="54578"/>
                    </a:cubicBezTo>
                    <a:cubicBezTo>
                      <a:pt x="28482" y="51054"/>
                      <a:pt x="27148" y="47720"/>
                      <a:pt x="24767" y="45244"/>
                    </a:cubicBezTo>
                    <a:cubicBezTo>
                      <a:pt x="24958" y="39719"/>
                      <a:pt x="23243" y="34290"/>
                      <a:pt x="19909" y="29813"/>
                    </a:cubicBezTo>
                    <a:cubicBezTo>
                      <a:pt x="16576" y="26479"/>
                      <a:pt x="12098" y="24479"/>
                      <a:pt x="7336" y="24194"/>
                    </a:cubicBezTo>
                    <a:cubicBezTo>
                      <a:pt x="3336" y="24289"/>
                      <a:pt x="97" y="21908"/>
                      <a:pt x="2" y="18860"/>
                    </a:cubicBezTo>
                    <a:cubicBezTo>
                      <a:pt x="-93" y="15907"/>
                      <a:pt x="3050" y="13430"/>
                      <a:pt x="7051" y="13335"/>
                    </a:cubicBezTo>
                    <a:cubicBezTo>
                      <a:pt x="13051" y="14097"/>
                      <a:pt x="19147" y="13907"/>
                      <a:pt x="25148" y="12859"/>
                    </a:cubicBezTo>
                    <a:cubicBezTo>
                      <a:pt x="30863" y="12192"/>
                      <a:pt x="36578" y="10382"/>
                      <a:pt x="41722" y="7715"/>
                    </a:cubicBezTo>
                    <a:lnTo>
                      <a:pt x="47341" y="0"/>
                    </a:lnTo>
                    <a:cubicBezTo>
                      <a:pt x="64772" y="28480"/>
                      <a:pt x="69439" y="62865"/>
                      <a:pt x="60295" y="94964"/>
                    </a:cubicBezTo>
                    <a:close/>
                  </a:path>
                </a:pathLst>
              </a:custGeom>
              <a:solidFill>
                <a:srgbClr val="0A7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FDD4838-FDCA-4845-910B-4BDC79AC8E19}"/>
                  </a:ext>
                </a:extLst>
              </p:cNvPr>
              <p:cNvSpPr/>
              <p:nvPr/>
            </p:nvSpPr>
            <p:spPr>
              <a:xfrm>
                <a:off x="7515636" y="3371106"/>
                <a:ext cx="132304" cy="73535"/>
              </a:xfrm>
              <a:custGeom>
                <a:avLst/>
                <a:gdLst>
                  <a:gd name="connsiteX0" fmla="*/ 132304 w 132304"/>
                  <a:gd name="connsiteY0" fmla="*/ 22225 h 73535"/>
                  <a:gd name="connsiteX1" fmla="*/ 121826 w 132304"/>
                  <a:gd name="connsiteY1" fmla="*/ 29750 h 73535"/>
                  <a:gd name="connsiteX2" fmla="*/ 116112 w 132304"/>
                  <a:gd name="connsiteY2" fmla="*/ 37084 h 73535"/>
                  <a:gd name="connsiteX3" fmla="*/ 115159 w 132304"/>
                  <a:gd name="connsiteY3" fmla="*/ 35370 h 73535"/>
                  <a:gd name="connsiteX4" fmla="*/ 114493 w 132304"/>
                  <a:gd name="connsiteY4" fmla="*/ 24988 h 73535"/>
                  <a:gd name="connsiteX5" fmla="*/ 118874 w 132304"/>
                  <a:gd name="connsiteY5" fmla="*/ 13653 h 73535"/>
                  <a:gd name="connsiteX6" fmla="*/ 125827 w 132304"/>
                  <a:gd name="connsiteY6" fmla="*/ 5557 h 73535"/>
                  <a:gd name="connsiteX7" fmla="*/ 125827 w 132304"/>
                  <a:gd name="connsiteY7" fmla="*/ 1747 h 73535"/>
                  <a:gd name="connsiteX8" fmla="*/ 122398 w 132304"/>
                  <a:gd name="connsiteY8" fmla="*/ 32 h 73535"/>
                  <a:gd name="connsiteX9" fmla="*/ 119350 w 132304"/>
                  <a:gd name="connsiteY9" fmla="*/ 2318 h 73535"/>
                  <a:gd name="connsiteX10" fmla="*/ 111349 w 132304"/>
                  <a:gd name="connsiteY10" fmla="*/ 13653 h 73535"/>
                  <a:gd name="connsiteX11" fmla="*/ 96300 w 132304"/>
                  <a:gd name="connsiteY11" fmla="*/ 20130 h 73535"/>
                  <a:gd name="connsiteX12" fmla="*/ 85822 w 132304"/>
                  <a:gd name="connsiteY12" fmla="*/ 17653 h 73535"/>
                  <a:gd name="connsiteX13" fmla="*/ 82107 w 132304"/>
                  <a:gd name="connsiteY13" fmla="*/ 21463 h 73535"/>
                  <a:gd name="connsiteX14" fmla="*/ 84965 w 132304"/>
                  <a:gd name="connsiteY14" fmla="*/ 25464 h 73535"/>
                  <a:gd name="connsiteX15" fmla="*/ 92204 w 132304"/>
                  <a:gd name="connsiteY15" fmla="*/ 31084 h 73535"/>
                  <a:gd name="connsiteX16" fmla="*/ 79821 w 132304"/>
                  <a:gd name="connsiteY16" fmla="*/ 41942 h 73535"/>
                  <a:gd name="connsiteX17" fmla="*/ 59914 w 132304"/>
                  <a:gd name="connsiteY17" fmla="*/ 45657 h 73535"/>
                  <a:gd name="connsiteX18" fmla="*/ 52675 w 132304"/>
                  <a:gd name="connsiteY18" fmla="*/ 58611 h 73535"/>
                  <a:gd name="connsiteX19" fmla="*/ 38102 w 132304"/>
                  <a:gd name="connsiteY19" fmla="*/ 62611 h 73535"/>
                  <a:gd name="connsiteX20" fmla="*/ 22481 w 132304"/>
                  <a:gd name="connsiteY20" fmla="*/ 63373 h 73535"/>
                  <a:gd name="connsiteX21" fmla="*/ 9908 w 132304"/>
                  <a:gd name="connsiteY21" fmla="*/ 61278 h 73535"/>
                  <a:gd name="connsiteX22" fmla="*/ 5431 w 132304"/>
                  <a:gd name="connsiteY22" fmla="*/ 58420 h 73535"/>
                  <a:gd name="connsiteX23" fmla="*/ 764 w 132304"/>
                  <a:gd name="connsiteY23" fmla="*/ 60897 h 73535"/>
                  <a:gd name="connsiteX24" fmla="*/ 669 w 132304"/>
                  <a:gd name="connsiteY24" fmla="*/ 66136 h 73535"/>
                  <a:gd name="connsiteX25" fmla="*/ 9051 w 132304"/>
                  <a:gd name="connsiteY25" fmla="*/ 70231 h 73535"/>
                  <a:gd name="connsiteX26" fmla="*/ 17623 w 132304"/>
                  <a:gd name="connsiteY26" fmla="*/ 68612 h 73535"/>
                  <a:gd name="connsiteX27" fmla="*/ 21719 w 132304"/>
                  <a:gd name="connsiteY27" fmla="*/ 71470 h 73535"/>
                  <a:gd name="connsiteX28" fmla="*/ 27434 w 132304"/>
                  <a:gd name="connsiteY28" fmla="*/ 73375 h 73535"/>
                  <a:gd name="connsiteX29" fmla="*/ 35435 w 132304"/>
                  <a:gd name="connsiteY29" fmla="*/ 73089 h 73535"/>
                  <a:gd name="connsiteX30" fmla="*/ 49913 w 132304"/>
                  <a:gd name="connsiteY30" fmla="*/ 70993 h 73535"/>
                  <a:gd name="connsiteX31" fmla="*/ 60390 w 132304"/>
                  <a:gd name="connsiteY31" fmla="*/ 69374 h 73535"/>
                  <a:gd name="connsiteX32" fmla="*/ 70963 w 132304"/>
                  <a:gd name="connsiteY32" fmla="*/ 66136 h 73535"/>
                  <a:gd name="connsiteX33" fmla="*/ 75821 w 132304"/>
                  <a:gd name="connsiteY33" fmla="*/ 64516 h 73535"/>
                  <a:gd name="connsiteX34" fmla="*/ 80964 w 132304"/>
                  <a:gd name="connsiteY34" fmla="*/ 62897 h 73535"/>
                  <a:gd name="connsiteX35" fmla="*/ 81727 w 132304"/>
                  <a:gd name="connsiteY35" fmla="*/ 65850 h 73535"/>
                  <a:gd name="connsiteX36" fmla="*/ 77440 w 132304"/>
                  <a:gd name="connsiteY36" fmla="*/ 70422 h 73535"/>
                  <a:gd name="connsiteX37" fmla="*/ 132304 w 132304"/>
                  <a:gd name="connsiteY37" fmla="*/ 22225 h 7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32304" h="73535">
                    <a:moveTo>
                      <a:pt x="132304" y="22225"/>
                    </a:moveTo>
                    <a:cubicBezTo>
                      <a:pt x="129542" y="25654"/>
                      <a:pt x="125922" y="28226"/>
                      <a:pt x="121826" y="29750"/>
                    </a:cubicBezTo>
                    <a:cubicBezTo>
                      <a:pt x="118588" y="30798"/>
                      <a:pt x="116302" y="33751"/>
                      <a:pt x="116112" y="37084"/>
                    </a:cubicBezTo>
                    <a:cubicBezTo>
                      <a:pt x="115826" y="38227"/>
                      <a:pt x="115445" y="37656"/>
                      <a:pt x="115159" y="35370"/>
                    </a:cubicBezTo>
                    <a:cubicBezTo>
                      <a:pt x="114778" y="33084"/>
                      <a:pt x="114587" y="29274"/>
                      <a:pt x="114493" y="24988"/>
                    </a:cubicBezTo>
                    <a:cubicBezTo>
                      <a:pt x="114969" y="20892"/>
                      <a:pt x="116492" y="16987"/>
                      <a:pt x="118874" y="13653"/>
                    </a:cubicBezTo>
                    <a:cubicBezTo>
                      <a:pt x="121541" y="11177"/>
                      <a:pt x="123827" y="8509"/>
                      <a:pt x="125827" y="5557"/>
                    </a:cubicBezTo>
                    <a:cubicBezTo>
                      <a:pt x="126589" y="4414"/>
                      <a:pt x="126589" y="2890"/>
                      <a:pt x="125827" y="1747"/>
                    </a:cubicBezTo>
                    <a:cubicBezTo>
                      <a:pt x="125161" y="508"/>
                      <a:pt x="123827" y="-158"/>
                      <a:pt x="122398" y="32"/>
                    </a:cubicBezTo>
                    <a:cubicBezTo>
                      <a:pt x="121065" y="127"/>
                      <a:pt x="119827" y="1080"/>
                      <a:pt x="119350" y="2318"/>
                    </a:cubicBezTo>
                    <a:cubicBezTo>
                      <a:pt x="116397" y="5842"/>
                      <a:pt x="113635" y="9652"/>
                      <a:pt x="111349" y="13653"/>
                    </a:cubicBezTo>
                    <a:cubicBezTo>
                      <a:pt x="107349" y="19558"/>
                      <a:pt x="101729" y="22035"/>
                      <a:pt x="96300" y="20130"/>
                    </a:cubicBezTo>
                    <a:cubicBezTo>
                      <a:pt x="92966" y="18511"/>
                      <a:pt x="89442" y="17653"/>
                      <a:pt x="85822" y="17653"/>
                    </a:cubicBezTo>
                    <a:cubicBezTo>
                      <a:pt x="83631" y="18511"/>
                      <a:pt x="82298" y="19939"/>
                      <a:pt x="82107" y="21463"/>
                    </a:cubicBezTo>
                    <a:cubicBezTo>
                      <a:pt x="82012" y="22987"/>
                      <a:pt x="83060" y="24416"/>
                      <a:pt x="84965" y="25464"/>
                    </a:cubicBezTo>
                    <a:cubicBezTo>
                      <a:pt x="88013" y="26416"/>
                      <a:pt x="90585" y="28417"/>
                      <a:pt x="92204" y="31084"/>
                    </a:cubicBezTo>
                    <a:cubicBezTo>
                      <a:pt x="94776" y="35465"/>
                      <a:pt x="89632" y="39942"/>
                      <a:pt x="79821" y="41942"/>
                    </a:cubicBezTo>
                    <a:cubicBezTo>
                      <a:pt x="73059" y="42133"/>
                      <a:pt x="66296" y="43371"/>
                      <a:pt x="59914" y="45657"/>
                    </a:cubicBezTo>
                    <a:cubicBezTo>
                      <a:pt x="56200" y="49086"/>
                      <a:pt x="53723" y="53563"/>
                      <a:pt x="52675" y="58611"/>
                    </a:cubicBezTo>
                    <a:cubicBezTo>
                      <a:pt x="51532" y="60802"/>
                      <a:pt x="45531" y="62421"/>
                      <a:pt x="38102" y="62611"/>
                    </a:cubicBezTo>
                    <a:cubicBezTo>
                      <a:pt x="32959" y="61849"/>
                      <a:pt x="27625" y="62135"/>
                      <a:pt x="22481" y="63373"/>
                    </a:cubicBezTo>
                    <a:cubicBezTo>
                      <a:pt x="18194" y="64993"/>
                      <a:pt x="13432" y="64231"/>
                      <a:pt x="9908" y="61278"/>
                    </a:cubicBezTo>
                    <a:cubicBezTo>
                      <a:pt x="9051" y="59659"/>
                      <a:pt x="7336" y="58516"/>
                      <a:pt x="5431" y="58420"/>
                    </a:cubicBezTo>
                    <a:cubicBezTo>
                      <a:pt x="3526" y="58325"/>
                      <a:pt x="1812" y="59278"/>
                      <a:pt x="764" y="60897"/>
                    </a:cubicBezTo>
                    <a:cubicBezTo>
                      <a:pt x="-189" y="62516"/>
                      <a:pt x="-284" y="64516"/>
                      <a:pt x="669" y="66136"/>
                    </a:cubicBezTo>
                    <a:cubicBezTo>
                      <a:pt x="2383" y="69184"/>
                      <a:pt x="5717" y="70803"/>
                      <a:pt x="9051" y="70231"/>
                    </a:cubicBezTo>
                    <a:cubicBezTo>
                      <a:pt x="11527" y="68898"/>
                      <a:pt x="14575" y="68231"/>
                      <a:pt x="17623" y="68612"/>
                    </a:cubicBezTo>
                    <a:cubicBezTo>
                      <a:pt x="19528" y="69088"/>
                      <a:pt x="20957" y="70136"/>
                      <a:pt x="21719" y="71470"/>
                    </a:cubicBezTo>
                    <a:cubicBezTo>
                      <a:pt x="22767" y="72327"/>
                      <a:pt x="24862" y="72994"/>
                      <a:pt x="27434" y="73375"/>
                    </a:cubicBezTo>
                    <a:cubicBezTo>
                      <a:pt x="30101" y="73660"/>
                      <a:pt x="32959" y="73565"/>
                      <a:pt x="35435" y="73089"/>
                    </a:cubicBezTo>
                    <a:cubicBezTo>
                      <a:pt x="39436" y="71851"/>
                      <a:pt x="44484" y="71184"/>
                      <a:pt x="49913" y="70993"/>
                    </a:cubicBezTo>
                    <a:cubicBezTo>
                      <a:pt x="53818" y="70803"/>
                      <a:pt x="57343" y="70231"/>
                      <a:pt x="60390" y="69374"/>
                    </a:cubicBezTo>
                    <a:cubicBezTo>
                      <a:pt x="63438" y="67088"/>
                      <a:pt x="67153" y="65945"/>
                      <a:pt x="70963" y="66136"/>
                    </a:cubicBezTo>
                    <a:cubicBezTo>
                      <a:pt x="73059" y="65659"/>
                      <a:pt x="74678" y="65183"/>
                      <a:pt x="75821" y="64516"/>
                    </a:cubicBezTo>
                    <a:cubicBezTo>
                      <a:pt x="77250" y="63469"/>
                      <a:pt x="79059" y="62897"/>
                      <a:pt x="80964" y="62897"/>
                    </a:cubicBezTo>
                    <a:cubicBezTo>
                      <a:pt x="81917" y="63564"/>
                      <a:pt x="82203" y="64802"/>
                      <a:pt x="81727" y="65850"/>
                    </a:cubicBezTo>
                    <a:cubicBezTo>
                      <a:pt x="80488" y="67564"/>
                      <a:pt x="79059" y="69088"/>
                      <a:pt x="77440" y="70422"/>
                    </a:cubicBezTo>
                    <a:cubicBezTo>
                      <a:pt x="100300" y="60421"/>
                      <a:pt x="119445" y="43657"/>
                      <a:pt x="132304" y="22225"/>
                    </a:cubicBezTo>
                    <a:close/>
                  </a:path>
                </a:pathLst>
              </a:custGeom>
              <a:solidFill>
                <a:srgbClr val="2667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A0880357-2BFC-7376-EC0C-45D0FE22E3C4}"/>
                  </a:ext>
                </a:extLst>
              </p:cNvPr>
              <p:cNvSpPr/>
              <p:nvPr/>
            </p:nvSpPr>
            <p:spPr>
              <a:xfrm>
                <a:off x="7481919" y="3319890"/>
                <a:ext cx="5428" cy="11727"/>
              </a:xfrm>
              <a:custGeom>
                <a:avLst/>
                <a:gdLst>
                  <a:gd name="connsiteX0" fmla="*/ 0 w 5428"/>
                  <a:gd name="connsiteY0" fmla="*/ 10386 h 11727"/>
                  <a:gd name="connsiteX1" fmla="*/ 3714 w 5428"/>
                  <a:gd name="connsiteY1" fmla="*/ 11529 h 11727"/>
                  <a:gd name="connsiteX2" fmla="*/ 4857 w 5428"/>
                  <a:gd name="connsiteY2" fmla="*/ 8290 h 11727"/>
                  <a:gd name="connsiteX3" fmla="*/ 4857 w 5428"/>
                  <a:gd name="connsiteY3" fmla="*/ 670 h 11727"/>
                  <a:gd name="connsiteX4" fmla="*/ 1619 w 5428"/>
                  <a:gd name="connsiteY4" fmla="*/ 194 h 11727"/>
                  <a:gd name="connsiteX5" fmla="*/ 0 w 5428"/>
                  <a:gd name="connsiteY5" fmla="*/ 10386 h 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28" h="11727">
                    <a:moveTo>
                      <a:pt x="0" y="10386"/>
                    </a:moveTo>
                    <a:cubicBezTo>
                      <a:pt x="857" y="11624"/>
                      <a:pt x="2381" y="12005"/>
                      <a:pt x="3714" y="11529"/>
                    </a:cubicBezTo>
                    <a:cubicBezTo>
                      <a:pt x="4286" y="10576"/>
                      <a:pt x="4667" y="9433"/>
                      <a:pt x="4857" y="8290"/>
                    </a:cubicBezTo>
                    <a:cubicBezTo>
                      <a:pt x="5619" y="5814"/>
                      <a:pt x="5619" y="3147"/>
                      <a:pt x="4857" y="670"/>
                    </a:cubicBezTo>
                    <a:cubicBezTo>
                      <a:pt x="3905" y="4"/>
                      <a:pt x="2667" y="-187"/>
                      <a:pt x="1619" y="194"/>
                    </a:cubicBezTo>
                    <a:cubicBezTo>
                      <a:pt x="857" y="3623"/>
                      <a:pt x="285" y="6957"/>
                      <a:pt x="0" y="10386"/>
                    </a:cubicBezTo>
                    <a:close/>
                  </a:path>
                </a:pathLst>
              </a:custGeom>
              <a:solidFill>
                <a:srgbClr val="2667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28EB7A63-EB6D-8686-DB2D-6E2F50E9DF64}"/>
                  </a:ext>
                </a:extLst>
              </p:cNvPr>
              <p:cNvSpPr/>
              <p:nvPr/>
            </p:nvSpPr>
            <p:spPr>
              <a:xfrm>
                <a:off x="7451719" y="3220388"/>
                <a:ext cx="172794" cy="119572"/>
              </a:xfrm>
              <a:custGeom>
                <a:avLst/>
                <a:gdLst>
                  <a:gd name="connsiteX0" fmla="*/ 172794 w 172794"/>
                  <a:gd name="connsiteY0" fmla="*/ 59786 h 119572"/>
                  <a:gd name="connsiteX1" fmla="*/ 86397 w 172794"/>
                  <a:gd name="connsiteY1" fmla="*/ 119573 h 119572"/>
                  <a:gd name="connsiteX2" fmla="*/ 0 w 172794"/>
                  <a:gd name="connsiteY2" fmla="*/ 59786 h 119572"/>
                  <a:gd name="connsiteX3" fmla="*/ 86397 w 172794"/>
                  <a:gd name="connsiteY3" fmla="*/ 0 h 119572"/>
                  <a:gd name="connsiteX4" fmla="*/ 172794 w 172794"/>
                  <a:gd name="connsiteY4" fmla="*/ 59786 h 119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94" h="119572">
                    <a:moveTo>
                      <a:pt x="172794" y="59786"/>
                    </a:moveTo>
                    <a:cubicBezTo>
                      <a:pt x="172794" y="92805"/>
                      <a:pt x="134113" y="119573"/>
                      <a:pt x="86397" y="119573"/>
                    </a:cubicBezTo>
                    <a:cubicBezTo>
                      <a:pt x="38681" y="119573"/>
                      <a:pt x="0" y="92805"/>
                      <a:pt x="0" y="59786"/>
                    </a:cubicBezTo>
                    <a:cubicBezTo>
                      <a:pt x="0" y="26767"/>
                      <a:pt x="38681" y="0"/>
                      <a:pt x="86397" y="0"/>
                    </a:cubicBezTo>
                    <a:cubicBezTo>
                      <a:pt x="134113" y="0"/>
                      <a:pt x="172794" y="26767"/>
                      <a:pt x="172794" y="59786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A61F69B1-CCE4-2D16-599F-537CC0C7B44C}"/>
                  </a:ext>
                </a:extLst>
              </p:cNvPr>
              <p:cNvSpPr/>
              <p:nvPr/>
            </p:nvSpPr>
            <p:spPr>
              <a:xfrm>
                <a:off x="7473655" y="3250601"/>
                <a:ext cx="50055" cy="36475"/>
              </a:xfrm>
              <a:custGeom>
                <a:avLst/>
                <a:gdLst>
                  <a:gd name="connsiteX0" fmla="*/ 50056 w 50055"/>
                  <a:gd name="connsiteY0" fmla="*/ 18238 h 36475"/>
                  <a:gd name="connsiteX1" fmla="*/ 25028 w 50055"/>
                  <a:gd name="connsiteY1" fmla="*/ 36476 h 36475"/>
                  <a:gd name="connsiteX2" fmla="*/ 1 w 50055"/>
                  <a:gd name="connsiteY2" fmla="*/ 18238 h 36475"/>
                  <a:gd name="connsiteX3" fmla="*/ 25028 w 50055"/>
                  <a:gd name="connsiteY3" fmla="*/ 0 h 36475"/>
                  <a:gd name="connsiteX4" fmla="*/ 50056 w 50055"/>
                  <a:gd name="connsiteY4" fmla="*/ 18238 h 3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5" h="36475">
                    <a:moveTo>
                      <a:pt x="50056" y="18238"/>
                    </a:moveTo>
                    <a:cubicBezTo>
                      <a:pt x="50056" y="28311"/>
                      <a:pt x="38850" y="36476"/>
                      <a:pt x="25028" y="36476"/>
                    </a:cubicBezTo>
                    <a:cubicBezTo>
                      <a:pt x="11206" y="36476"/>
                      <a:pt x="1" y="28311"/>
                      <a:pt x="1" y="18238"/>
                    </a:cubicBezTo>
                    <a:cubicBezTo>
                      <a:pt x="1" y="8166"/>
                      <a:pt x="11206" y="0"/>
                      <a:pt x="25028" y="0"/>
                    </a:cubicBezTo>
                    <a:cubicBezTo>
                      <a:pt x="38850" y="0"/>
                      <a:pt x="50056" y="8166"/>
                      <a:pt x="50056" y="182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62323EA6-2106-F9F7-6991-3088721B9AE4}"/>
                  </a:ext>
                </a:extLst>
              </p:cNvPr>
              <p:cNvSpPr/>
              <p:nvPr/>
            </p:nvSpPr>
            <p:spPr>
              <a:xfrm>
                <a:off x="7425859" y="3211560"/>
                <a:ext cx="238993" cy="239146"/>
              </a:xfrm>
              <a:custGeom>
                <a:avLst/>
                <a:gdLst>
                  <a:gd name="connsiteX0" fmla="*/ 238994 w 238993"/>
                  <a:gd name="connsiteY0" fmla="*/ 119573 h 239146"/>
                  <a:gd name="connsiteX1" fmla="*/ 119497 w 238993"/>
                  <a:gd name="connsiteY1" fmla="*/ 239146 h 239146"/>
                  <a:gd name="connsiteX2" fmla="*/ 0 w 238993"/>
                  <a:gd name="connsiteY2" fmla="*/ 119573 h 239146"/>
                  <a:gd name="connsiteX3" fmla="*/ 119497 w 238993"/>
                  <a:gd name="connsiteY3" fmla="*/ 0 h 239146"/>
                  <a:gd name="connsiteX4" fmla="*/ 238994 w 238993"/>
                  <a:gd name="connsiteY4" fmla="*/ 119573 h 23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93" h="239146">
                    <a:moveTo>
                      <a:pt x="238994" y="119573"/>
                    </a:moveTo>
                    <a:cubicBezTo>
                      <a:pt x="238994" y="185611"/>
                      <a:pt x="185493" y="239146"/>
                      <a:pt x="119497" y="239146"/>
                    </a:cubicBezTo>
                    <a:cubicBezTo>
                      <a:pt x="53500" y="239146"/>
                      <a:pt x="0" y="185611"/>
                      <a:pt x="0" y="119573"/>
                    </a:cubicBezTo>
                    <a:cubicBezTo>
                      <a:pt x="0" y="53535"/>
                      <a:pt x="53501" y="0"/>
                      <a:pt x="119497" y="0"/>
                    </a:cubicBezTo>
                    <a:cubicBezTo>
                      <a:pt x="185493" y="0"/>
                      <a:pt x="238994" y="53535"/>
                      <a:pt x="238994" y="119573"/>
                    </a:cubicBezTo>
                    <a:close/>
                  </a:path>
                </a:pathLst>
              </a:custGeom>
              <a:noFill/>
              <a:ln w="304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2C556AFF-ED26-113D-CA8A-43E5F79B5F61}"/>
                  </a:ext>
                </a:extLst>
              </p:cNvPr>
              <p:cNvSpPr/>
              <p:nvPr/>
            </p:nvSpPr>
            <p:spPr>
              <a:xfrm>
                <a:off x="7454781" y="3244659"/>
                <a:ext cx="178217" cy="165658"/>
              </a:xfrm>
              <a:custGeom>
                <a:avLst/>
                <a:gdLst>
                  <a:gd name="connsiteX0" fmla="*/ 93337 w 178217"/>
                  <a:gd name="connsiteY0" fmla="*/ 100476 h 165658"/>
                  <a:gd name="connsiteX1" fmla="*/ 64000 w 178217"/>
                  <a:gd name="connsiteY1" fmla="*/ 112859 h 165658"/>
                  <a:gd name="connsiteX2" fmla="*/ 20280 w 178217"/>
                  <a:gd name="connsiteY2" fmla="*/ 96571 h 165658"/>
                  <a:gd name="connsiteX3" fmla="*/ 5326 w 178217"/>
                  <a:gd name="connsiteY3" fmla="*/ 76378 h 165658"/>
                  <a:gd name="connsiteX4" fmla="*/ 6945 w 178217"/>
                  <a:gd name="connsiteY4" fmla="*/ 27419 h 165658"/>
                  <a:gd name="connsiteX5" fmla="*/ 41807 w 178217"/>
                  <a:gd name="connsiteY5" fmla="*/ 1321 h 165658"/>
                  <a:gd name="connsiteX6" fmla="*/ 86764 w 178217"/>
                  <a:gd name="connsiteY6" fmla="*/ 11989 h 165658"/>
                  <a:gd name="connsiteX7" fmla="*/ 103148 w 178217"/>
                  <a:gd name="connsiteY7" fmla="*/ 29420 h 165658"/>
                  <a:gd name="connsiteX8" fmla="*/ 112197 w 178217"/>
                  <a:gd name="connsiteY8" fmla="*/ 63329 h 165658"/>
                  <a:gd name="connsiteX9" fmla="*/ 104862 w 178217"/>
                  <a:gd name="connsiteY9" fmla="*/ 87998 h 165658"/>
                  <a:gd name="connsiteX10" fmla="*/ 176109 w 178217"/>
                  <a:gd name="connsiteY10" fmla="*/ 150101 h 165658"/>
                  <a:gd name="connsiteX11" fmla="*/ 175442 w 178217"/>
                  <a:gd name="connsiteY11" fmla="*/ 162770 h 165658"/>
                  <a:gd name="connsiteX12" fmla="*/ 169347 w 178217"/>
                  <a:gd name="connsiteY12" fmla="*/ 165627 h 165658"/>
                  <a:gd name="connsiteX13" fmla="*/ 162393 w 178217"/>
                  <a:gd name="connsiteY13" fmla="*/ 163722 h 16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217" h="165658">
                    <a:moveTo>
                      <a:pt x="93337" y="100476"/>
                    </a:moveTo>
                    <a:cubicBezTo>
                      <a:pt x="85145" y="107620"/>
                      <a:pt x="74858" y="111906"/>
                      <a:pt x="64000" y="112859"/>
                    </a:cubicBezTo>
                    <a:cubicBezTo>
                      <a:pt x="47712" y="114668"/>
                      <a:pt x="31520" y="108572"/>
                      <a:pt x="20280" y="96571"/>
                    </a:cubicBezTo>
                    <a:cubicBezTo>
                      <a:pt x="14279" y="90665"/>
                      <a:pt x="9231" y="83902"/>
                      <a:pt x="5326" y="76378"/>
                    </a:cubicBezTo>
                    <a:cubicBezTo>
                      <a:pt x="-2294" y="60757"/>
                      <a:pt x="-1723" y="42469"/>
                      <a:pt x="6945" y="27419"/>
                    </a:cubicBezTo>
                    <a:cubicBezTo>
                      <a:pt x="14184" y="14084"/>
                      <a:pt x="26948" y="4559"/>
                      <a:pt x="41807" y="1321"/>
                    </a:cubicBezTo>
                    <a:cubicBezTo>
                      <a:pt x="57618" y="-2299"/>
                      <a:pt x="74287" y="1606"/>
                      <a:pt x="86764" y="11989"/>
                    </a:cubicBezTo>
                    <a:cubicBezTo>
                      <a:pt x="92956" y="17037"/>
                      <a:pt x="98481" y="22942"/>
                      <a:pt x="103148" y="29420"/>
                    </a:cubicBezTo>
                    <a:cubicBezTo>
                      <a:pt x="110006" y="39325"/>
                      <a:pt x="113149" y="51327"/>
                      <a:pt x="112197" y="63329"/>
                    </a:cubicBezTo>
                    <a:cubicBezTo>
                      <a:pt x="111815" y="71996"/>
                      <a:pt x="109339" y="80474"/>
                      <a:pt x="104862" y="87998"/>
                    </a:cubicBezTo>
                    <a:lnTo>
                      <a:pt x="176109" y="150101"/>
                    </a:lnTo>
                    <a:cubicBezTo>
                      <a:pt x="179157" y="153911"/>
                      <a:pt x="178872" y="159150"/>
                      <a:pt x="175442" y="162770"/>
                    </a:cubicBezTo>
                    <a:cubicBezTo>
                      <a:pt x="174299" y="164389"/>
                      <a:pt x="172013" y="165437"/>
                      <a:pt x="169347" y="165627"/>
                    </a:cubicBezTo>
                    <a:cubicBezTo>
                      <a:pt x="166679" y="165817"/>
                      <a:pt x="164107" y="165151"/>
                      <a:pt x="162393" y="163722"/>
                    </a:cubicBezTo>
                    <a:close/>
                  </a:path>
                </a:pathLst>
              </a:custGeom>
              <a:solidFill>
                <a:srgbClr val="565E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25AD8EBF-E1B1-8F2B-2683-08D6320A172D}"/>
                  </a:ext>
                </a:extLst>
              </p:cNvPr>
              <p:cNvSpPr/>
              <p:nvPr/>
            </p:nvSpPr>
            <p:spPr>
              <a:xfrm>
                <a:off x="7547629" y="3332234"/>
                <a:ext cx="85480" cy="78056"/>
              </a:xfrm>
              <a:custGeom>
                <a:avLst/>
                <a:gdLst>
                  <a:gd name="connsiteX0" fmla="*/ 489 w 85480"/>
                  <a:gd name="connsiteY0" fmla="*/ 12900 h 78056"/>
                  <a:gd name="connsiteX1" fmla="*/ 2203 w 85480"/>
                  <a:gd name="connsiteY1" fmla="*/ 3375 h 78056"/>
                  <a:gd name="connsiteX2" fmla="*/ 12014 w 85480"/>
                  <a:gd name="connsiteY2" fmla="*/ 423 h 78056"/>
                  <a:gd name="connsiteX3" fmla="*/ 83261 w 85480"/>
                  <a:gd name="connsiteY3" fmla="*/ 62526 h 78056"/>
                  <a:gd name="connsiteX4" fmla="*/ 85452 w 85480"/>
                  <a:gd name="connsiteY4" fmla="*/ 69288 h 78056"/>
                  <a:gd name="connsiteX5" fmla="*/ 82118 w 85480"/>
                  <a:gd name="connsiteY5" fmla="*/ 75575 h 78056"/>
                  <a:gd name="connsiteX6" fmla="*/ 69640 w 85480"/>
                  <a:gd name="connsiteY6" fmla="*/ 75956 h 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480" h="78056">
                    <a:moveTo>
                      <a:pt x="489" y="12900"/>
                    </a:moveTo>
                    <a:cubicBezTo>
                      <a:pt x="-559" y="9662"/>
                      <a:pt x="108" y="6138"/>
                      <a:pt x="2203" y="3375"/>
                    </a:cubicBezTo>
                    <a:cubicBezTo>
                      <a:pt x="4490" y="518"/>
                      <a:pt x="8395" y="-720"/>
                      <a:pt x="12014" y="423"/>
                    </a:cubicBezTo>
                    <a:lnTo>
                      <a:pt x="83261" y="62526"/>
                    </a:lnTo>
                    <a:cubicBezTo>
                      <a:pt x="84881" y="64335"/>
                      <a:pt x="85642" y="66812"/>
                      <a:pt x="85452" y="69288"/>
                    </a:cubicBezTo>
                    <a:cubicBezTo>
                      <a:pt x="85261" y="71765"/>
                      <a:pt x="84023" y="73956"/>
                      <a:pt x="82118" y="75575"/>
                    </a:cubicBezTo>
                    <a:cubicBezTo>
                      <a:pt x="78689" y="78718"/>
                      <a:pt x="73355" y="78909"/>
                      <a:pt x="69640" y="75956"/>
                    </a:cubicBezTo>
                    <a:close/>
                  </a:path>
                </a:pathLst>
              </a:custGeom>
              <a:solidFill>
                <a:srgbClr val="CAD0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379B276D-CADB-D20E-BBB3-F6FAEA5F2867}"/>
                  </a:ext>
                </a:extLst>
              </p:cNvPr>
              <p:cNvSpPr/>
              <p:nvPr/>
            </p:nvSpPr>
            <p:spPr>
              <a:xfrm>
                <a:off x="7618196" y="3394837"/>
                <a:ext cx="13392" cy="14543"/>
              </a:xfrm>
              <a:custGeom>
                <a:avLst/>
                <a:gdLst>
                  <a:gd name="connsiteX0" fmla="*/ 2407 w 13392"/>
                  <a:gd name="connsiteY0" fmla="*/ 2875 h 14543"/>
                  <a:gd name="connsiteX1" fmla="*/ 9932 w 13392"/>
                  <a:gd name="connsiteY1" fmla="*/ 113 h 14543"/>
                  <a:gd name="connsiteX2" fmla="*/ 13361 w 13392"/>
                  <a:gd name="connsiteY2" fmla="*/ 4876 h 14543"/>
                  <a:gd name="connsiteX3" fmla="*/ 11266 w 13392"/>
                  <a:gd name="connsiteY3" fmla="*/ 11638 h 14543"/>
                  <a:gd name="connsiteX4" fmla="*/ 6027 w 13392"/>
                  <a:gd name="connsiteY4" fmla="*/ 14496 h 14543"/>
                  <a:gd name="connsiteX5" fmla="*/ 1741 w 13392"/>
                  <a:gd name="connsiteY5" fmla="*/ 13448 h 14543"/>
                  <a:gd name="connsiteX6" fmla="*/ 26 w 13392"/>
                  <a:gd name="connsiteY6" fmla="*/ 10305 h 14543"/>
                  <a:gd name="connsiteX7" fmla="*/ 2407 w 13392"/>
                  <a:gd name="connsiteY7" fmla="*/ 2875 h 14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92" h="14543">
                    <a:moveTo>
                      <a:pt x="2407" y="2875"/>
                    </a:moveTo>
                    <a:cubicBezTo>
                      <a:pt x="4217" y="685"/>
                      <a:pt x="7170" y="-363"/>
                      <a:pt x="9932" y="113"/>
                    </a:cubicBezTo>
                    <a:cubicBezTo>
                      <a:pt x="11932" y="875"/>
                      <a:pt x="13265" y="2780"/>
                      <a:pt x="13361" y="4876"/>
                    </a:cubicBezTo>
                    <a:cubicBezTo>
                      <a:pt x="13552" y="7352"/>
                      <a:pt x="12885" y="9733"/>
                      <a:pt x="11266" y="11638"/>
                    </a:cubicBezTo>
                    <a:cubicBezTo>
                      <a:pt x="9932" y="13162"/>
                      <a:pt x="8027" y="14115"/>
                      <a:pt x="6027" y="14496"/>
                    </a:cubicBezTo>
                    <a:cubicBezTo>
                      <a:pt x="4503" y="14686"/>
                      <a:pt x="2884" y="14305"/>
                      <a:pt x="1741" y="13448"/>
                    </a:cubicBezTo>
                    <a:cubicBezTo>
                      <a:pt x="598" y="12686"/>
                      <a:pt x="-69" y="11543"/>
                      <a:pt x="26" y="10305"/>
                    </a:cubicBezTo>
                    <a:cubicBezTo>
                      <a:pt x="-165" y="7638"/>
                      <a:pt x="692" y="4971"/>
                      <a:pt x="2407" y="2875"/>
                    </a:cubicBezTo>
                    <a:close/>
                  </a:path>
                </a:pathLst>
              </a:custGeom>
              <a:solidFill>
                <a:srgbClr val="626A7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8689664E-6269-3651-D4F6-B505475398CC}"/>
                  </a:ext>
                </a:extLst>
              </p:cNvPr>
              <p:cNvSpPr/>
              <p:nvPr/>
            </p:nvSpPr>
            <p:spPr>
              <a:xfrm>
                <a:off x="7454609" y="3244845"/>
                <a:ext cx="107960" cy="107233"/>
              </a:xfrm>
              <a:custGeom>
                <a:avLst/>
                <a:gdLst>
                  <a:gd name="connsiteX0" fmla="*/ 107960 w 107960"/>
                  <a:gd name="connsiteY0" fmla="*/ 53617 h 107233"/>
                  <a:gd name="connsiteX1" fmla="*/ 53980 w 107960"/>
                  <a:gd name="connsiteY1" fmla="*/ 107234 h 107233"/>
                  <a:gd name="connsiteX2" fmla="*/ -1 w 107960"/>
                  <a:gd name="connsiteY2" fmla="*/ 53617 h 107233"/>
                  <a:gd name="connsiteX3" fmla="*/ 53980 w 107960"/>
                  <a:gd name="connsiteY3" fmla="*/ 0 h 107233"/>
                  <a:gd name="connsiteX4" fmla="*/ 107960 w 107960"/>
                  <a:gd name="connsiteY4" fmla="*/ 53617 h 107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0" h="107233">
                    <a:moveTo>
                      <a:pt x="107960" y="53617"/>
                    </a:moveTo>
                    <a:cubicBezTo>
                      <a:pt x="107960" y="83229"/>
                      <a:pt x="83793" y="107234"/>
                      <a:pt x="53980" y="107234"/>
                    </a:cubicBezTo>
                    <a:cubicBezTo>
                      <a:pt x="24167" y="107234"/>
                      <a:pt x="-1" y="83229"/>
                      <a:pt x="-1" y="53617"/>
                    </a:cubicBezTo>
                    <a:cubicBezTo>
                      <a:pt x="-1" y="24005"/>
                      <a:pt x="24167" y="0"/>
                      <a:pt x="53980" y="0"/>
                    </a:cubicBezTo>
                    <a:cubicBezTo>
                      <a:pt x="83793" y="0"/>
                      <a:pt x="107960" y="24005"/>
                      <a:pt x="107960" y="53617"/>
                    </a:cubicBezTo>
                    <a:close/>
                  </a:path>
                </a:pathLst>
              </a:custGeom>
              <a:solidFill>
                <a:srgbClr val="B8BF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92E511FB-4B92-AB7F-07BB-75E6316C5923}"/>
                  </a:ext>
                </a:extLst>
              </p:cNvPr>
              <p:cNvSpPr/>
              <p:nvPr/>
            </p:nvSpPr>
            <p:spPr>
              <a:xfrm>
                <a:off x="7460885" y="3250442"/>
                <a:ext cx="95979" cy="96039"/>
              </a:xfrm>
              <a:custGeom>
                <a:avLst/>
                <a:gdLst>
                  <a:gd name="connsiteX0" fmla="*/ 95979 w 95979"/>
                  <a:gd name="connsiteY0" fmla="*/ 48020 h 96039"/>
                  <a:gd name="connsiteX1" fmla="*/ 47989 w 95979"/>
                  <a:gd name="connsiteY1" fmla="*/ 96040 h 96039"/>
                  <a:gd name="connsiteX2" fmla="*/ 0 w 95979"/>
                  <a:gd name="connsiteY2" fmla="*/ 48020 h 96039"/>
                  <a:gd name="connsiteX3" fmla="*/ 47989 w 95979"/>
                  <a:gd name="connsiteY3" fmla="*/ 0 h 96039"/>
                  <a:gd name="connsiteX4" fmla="*/ 95979 w 95979"/>
                  <a:gd name="connsiteY4" fmla="*/ 48020 h 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979" h="96039">
                    <a:moveTo>
                      <a:pt x="95979" y="48020"/>
                    </a:moveTo>
                    <a:cubicBezTo>
                      <a:pt x="95979" y="74541"/>
                      <a:pt x="74493" y="96040"/>
                      <a:pt x="47989" y="96040"/>
                    </a:cubicBezTo>
                    <a:cubicBezTo>
                      <a:pt x="21486" y="96040"/>
                      <a:pt x="0" y="74541"/>
                      <a:pt x="0" y="48020"/>
                    </a:cubicBezTo>
                    <a:cubicBezTo>
                      <a:pt x="0" y="21499"/>
                      <a:pt x="21486" y="0"/>
                      <a:pt x="47989" y="0"/>
                    </a:cubicBezTo>
                    <a:cubicBezTo>
                      <a:pt x="74493" y="0"/>
                      <a:pt x="95979" y="21499"/>
                      <a:pt x="95979" y="48020"/>
                    </a:cubicBezTo>
                    <a:close/>
                  </a:path>
                </a:pathLst>
              </a:custGeom>
              <a:solidFill>
                <a:srgbClr val="ADD9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808AEAE7-AD2C-11D2-8AB2-E2040F5CECB1}"/>
                  </a:ext>
                </a:extLst>
              </p:cNvPr>
              <p:cNvSpPr/>
              <p:nvPr/>
            </p:nvSpPr>
            <p:spPr>
              <a:xfrm>
                <a:off x="7470848" y="3259015"/>
                <a:ext cx="77577" cy="56415"/>
              </a:xfrm>
              <a:custGeom>
                <a:avLst/>
                <a:gdLst>
                  <a:gd name="connsiteX0" fmla="*/ 77578 w 77577"/>
                  <a:gd name="connsiteY0" fmla="*/ 28208 h 56415"/>
                  <a:gd name="connsiteX1" fmla="*/ 38789 w 77577"/>
                  <a:gd name="connsiteY1" fmla="*/ 56415 h 56415"/>
                  <a:gd name="connsiteX2" fmla="*/ 0 w 77577"/>
                  <a:gd name="connsiteY2" fmla="*/ 28208 h 56415"/>
                  <a:gd name="connsiteX3" fmla="*/ 38789 w 77577"/>
                  <a:gd name="connsiteY3" fmla="*/ 0 h 56415"/>
                  <a:gd name="connsiteX4" fmla="*/ 77578 w 77577"/>
                  <a:gd name="connsiteY4" fmla="*/ 28208 h 56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77" h="56415">
                    <a:moveTo>
                      <a:pt x="77578" y="28208"/>
                    </a:moveTo>
                    <a:cubicBezTo>
                      <a:pt x="77578" y="43786"/>
                      <a:pt x="60211" y="56415"/>
                      <a:pt x="38789" y="56415"/>
                    </a:cubicBezTo>
                    <a:cubicBezTo>
                      <a:pt x="17366" y="56415"/>
                      <a:pt x="0" y="43786"/>
                      <a:pt x="0" y="28208"/>
                    </a:cubicBezTo>
                    <a:cubicBezTo>
                      <a:pt x="0" y="12629"/>
                      <a:pt x="17366" y="0"/>
                      <a:pt x="38789" y="0"/>
                    </a:cubicBezTo>
                    <a:cubicBezTo>
                      <a:pt x="60211" y="0"/>
                      <a:pt x="77578" y="12629"/>
                      <a:pt x="77578" y="2820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5C864E2-9D60-ADBA-DE85-A818631FDEBB}"/>
                  </a:ext>
                </a:extLst>
              </p:cNvPr>
              <p:cNvSpPr/>
              <p:nvPr/>
            </p:nvSpPr>
            <p:spPr>
              <a:xfrm>
                <a:off x="7454781" y="3244659"/>
                <a:ext cx="178217" cy="165658"/>
              </a:xfrm>
              <a:custGeom>
                <a:avLst/>
                <a:gdLst>
                  <a:gd name="connsiteX0" fmla="*/ 93337 w 178217"/>
                  <a:gd name="connsiteY0" fmla="*/ 100476 h 165658"/>
                  <a:gd name="connsiteX1" fmla="*/ 64000 w 178217"/>
                  <a:gd name="connsiteY1" fmla="*/ 112859 h 165658"/>
                  <a:gd name="connsiteX2" fmla="*/ 20280 w 178217"/>
                  <a:gd name="connsiteY2" fmla="*/ 96571 h 165658"/>
                  <a:gd name="connsiteX3" fmla="*/ 5326 w 178217"/>
                  <a:gd name="connsiteY3" fmla="*/ 76378 h 165658"/>
                  <a:gd name="connsiteX4" fmla="*/ 6945 w 178217"/>
                  <a:gd name="connsiteY4" fmla="*/ 27419 h 165658"/>
                  <a:gd name="connsiteX5" fmla="*/ 41807 w 178217"/>
                  <a:gd name="connsiteY5" fmla="*/ 1321 h 165658"/>
                  <a:gd name="connsiteX6" fmla="*/ 86764 w 178217"/>
                  <a:gd name="connsiteY6" fmla="*/ 11989 h 165658"/>
                  <a:gd name="connsiteX7" fmla="*/ 103148 w 178217"/>
                  <a:gd name="connsiteY7" fmla="*/ 29420 h 165658"/>
                  <a:gd name="connsiteX8" fmla="*/ 112197 w 178217"/>
                  <a:gd name="connsiteY8" fmla="*/ 63329 h 165658"/>
                  <a:gd name="connsiteX9" fmla="*/ 104862 w 178217"/>
                  <a:gd name="connsiteY9" fmla="*/ 87998 h 165658"/>
                  <a:gd name="connsiteX10" fmla="*/ 176109 w 178217"/>
                  <a:gd name="connsiteY10" fmla="*/ 150101 h 165658"/>
                  <a:gd name="connsiteX11" fmla="*/ 175442 w 178217"/>
                  <a:gd name="connsiteY11" fmla="*/ 162770 h 165658"/>
                  <a:gd name="connsiteX12" fmla="*/ 169347 w 178217"/>
                  <a:gd name="connsiteY12" fmla="*/ 165627 h 165658"/>
                  <a:gd name="connsiteX13" fmla="*/ 162393 w 178217"/>
                  <a:gd name="connsiteY13" fmla="*/ 163722 h 16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217" h="165658">
                    <a:moveTo>
                      <a:pt x="93337" y="100476"/>
                    </a:moveTo>
                    <a:cubicBezTo>
                      <a:pt x="85145" y="107620"/>
                      <a:pt x="74858" y="111906"/>
                      <a:pt x="64000" y="112859"/>
                    </a:cubicBezTo>
                    <a:cubicBezTo>
                      <a:pt x="47712" y="114668"/>
                      <a:pt x="31520" y="108572"/>
                      <a:pt x="20280" y="96571"/>
                    </a:cubicBezTo>
                    <a:cubicBezTo>
                      <a:pt x="14279" y="90665"/>
                      <a:pt x="9231" y="83902"/>
                      <a:pt x="5326" y="76378"/>
                    </a:cubicBezTo>
                    <a:cubicBezTo>
                      <a:pt x="-2294" y="60757"/>
                      <a:pt x="-1723" y="42469"/>
                      <a:pt x="6945" y="27419"/>
                    </a:cubicBezTo>
                    <a:cubicBezTo>
                      <a:pt x="14184" y="14084"/>
                      <a:pt x="26948" y="4559"/>
                      <a:pt x="41807" y="1321"/>
                    </a:cubicBezTo>
                    <a:cubicBezTo>
                      <a:pt x="57618" y="-2299"/>
                      <a:pt x="74287" y="1606"/>
                      <a:pt x="86764" y="11989"/>
                    </a:cubicBezTo>
                    <a:cubicBezTo>
                      <a:pt x="92956" y="17037"/>
                      <a:pt x="98481" y="22942"/>
                      <a:pt x="103148" y="29420"/>
                    </a:cubicBezTo>
                    <a:cubicBezTo>
                      <a:pt x="110006" y="39325"/>
                      <a:pt x="113149" y="51327"/>
                      <a:pt x="112197" y="63329"/>
                    </a:cubicBezTo>
                    <a:cubicBezTo>
                      <a:pt x="111815" y="71996"/>
                      <a:pt x="109339" y="80474"/>
                      <a:pt x="104862" y="87998"/>
                    </a:cubicBezTo>
                    <a:lnTo>
                      <a:pt x="176109" y="150101"/>
                    </a:lnTo>
                    <a:cubicBezTo>
                      <a:pt x="179157" y="153911"/>
                      <a:pt x="178872" y="159150"/>
                      <a:pt x="175442" y="162770"/>
                    </a:cubicBezTo>
                    <a:cubicBezTo>
                      <a:pt x="174299" y="164389"/>
                      <a:pt x="172013" y="165437"/>
                      <a:pt x="169347" y="165627"/>
                    </a:cubicBezTo>
                    <a:cubicBezTo>
                      <a:pt x="166679" y="165817"/>
                      <a:pt x="164107" y="165151"/>
                      <a:pt x="162393" y="163722"/>
                    </a:cubicBezTo>
                    <a:close/>
                  </a:path>
                </a:pathLst>
              </a:custGeom>
              <a:noFill/>
              <a:ln w="142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1" name="图形 11">
              <a:extLst>
                <a:ext uri="{FF2B5EF4-FFF2-40B4-BE49-F238E27FC236}">
                  <a16:creationId xmlns:a16="http://schemas.microsoft.com/office/drawing/2014/main" id="{FE71FDE3-150A-E1F3-64A9-DE5979E151DC}"/>
                </a:ext>
              </a:extLst>
            </p:cNvPr>
            <p:cNvGrpSpPr/>
            <p:nvPr/>
          </p:nvGrpSpPr>
          <p:grpSpPr>
            <a:xfrm>
              <a:off x="6483119" y="2801067"/>
              <a:ext cx="284245" cy="285750"/>
              <a:chOff x="6993659" y="3022047"/>
              <a:chExt cx="284245" cy="285750"/>
            </a:xfrm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B6580C04-5554-0B19-CF1E-8D43D07C8057}"/>
                  </a:ext>
                </a:extLst>
              </p:cNvPr>
              <p:cNvSpPr/>
              <p:nvPr/>
            </p:nvSpPr>
            <p:spPr>
              <a:xfrm>
                <a:off x="6993659" y="3022047"/>
                <a:ext cx="284243" cy="285750"/>
              </a:xfrm>
              <a:custGeom>
                <a:avLst/>
                <a:gdLst>
                  <a:gd name="connsiteX0" fmla="*/ 45919 w 284243"/>
                  <a:gd name="connsiteY0" fmla="*/ 285750 h 285750"/>
                  <a:gd name="connsiteX1" fmla="*/ 13534 w 284243"/>
                  <a:gd name="connsiteY1" fmla="*/ 272129 h 285750"/>
                  <a:gd name="connsiteX2" fmla="*/ 104 w 284243"/>
                  <a:gd name="connsiteY2" fmla="*/ 239268 h 285750"/>
                  <a:gd name="connsiteX3" fmla="*/ 104 w 284243"/>
                  <a:gd name="connsiteY3" fmla="*/ 49625 h 285750"/>
                  <a:gd name="connsiteX4" fmla="*/ 12391 w 284243"/>
                  <a:gd name="connsiteY4" fmla="*/ 14764 h 285750"/>
                  <a:gd name="connsiteX5" fmla="*/ 45919 w 284243"/>
                  <a:gd name="connsiteY5" fmla="*/ 0 h 285750"/>
                  <a:gd name="connsiteX6" fmla="*/ 238324 w 284243"/>
                  <a:gd name="connsiteY6" fmla="*/ 0 h 285750"/>
                  <a:gd name="connsiteX7" fmla="*/ 271852 w 284243"/>
                  <a:gd name="connsiteY7" fmla="*/ 14764 h 285750"/>
                  <a:gd name="connsiteX8" fmla="*/ 284139 w 284243"/>
                  <a:gd name="connsiteY8" fmla="*/ 49625 h 285750"/>
                  <a:gd name="connsiteX9" fmla="*/ 284139 w 284243"/>
                  <a:gd name="connsiteY9" fmla="*/ 239268 h 285750"/>
                  <a:gd name="connsiteX10" fmla="*/ 270709 w 284243"/>
                  <a:gd name="connsiteY10" fmla="*/ 272129 h 285750"/>
                  <a:gd name="connsiteX11" fmla="*/ 238324 w 284243"/>
                  <a:gd name="connsiteY11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243" h="285750">
                    <a:moveTo>
                      <a:pt x="45919" y="285750"/>
                    </a:moveTo>
                    <a:cubicBezTo>
                      <a:pt x="33727" y="285750"/>
                      <a:pt x="22107" y="280892"/>
                      <a:pt x="13534" y="272129"/>
                    </a:cubicBezTo>
                    <a:cubicBezTo>
                      <a:pt x="4866" y="263462"/>
                      <a:pt x="104" y="251650"/>
                      <a:pt x="104" y="239268"/>
                    </a:cubicBezTo>
                    <a:lnTo>
                      <a:pt x="104" y="49625"/>
                    </a:lnTo>
                    <a:cubicBezTo>
                      <a:pt x="-753" y="36767"/>
                      <a:pt x="3723" y="24098"/>
                      <a:pt x="12391" y="14764"/>
                    </a:cubicBezTo>
                    <a:cubicBezTo>
                      <a:pt x="21059" y="5334"/>
                      <a:pt x="33251" y="0"/>
                      <a:pt x="45919" y="0"/>
                    </a:cubicBezTo>
                    <a:lnTo>
                      <a:pt x="238324" y="0"/>
                    </a:lnTo>
                    <a:cubicBezTo>
                      <a:pt x="250992" y="0"/>
                      <a:pt x="263185" y="5334"/>
                      <a:pt x="271852" y="14764"/>
                    </a:cubicBezTo>
                    <a:cubicBezTo>
                      <a:pt x="280520" y="24098"/>
                      <a:pt x="284997" y="36767"/>
                      <a:pt x="284139" y="49625"/>
                    </a:cubicBezTo>
                    <a:lnTo>
                      <a:pt x="284139" y="239268"/>
                    </a:lnTo>
                    <a:cubicBezTo>
                      <a:pt x="284139" y="251650"/>
                      <a:pt x="279377" y="263462"/>
                      <a:pt x="270709" y="272129"/>
                    </a:cubicBezTo>
                    <a:cubicBezTo>
                      <a:pt x="262136" y="280892"/>
                      <a:pt x="250516" y="285750"/>
                      <a:pt x="238324" y="2857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50000">
                    <a:srgbClr val="666666"/>
                  </a:gs>
                  <a:gs pos="100000">
                    <a:srgbClr val="000000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A93A26A0-4E16-FB3C-71E4-6FA60C84DEFA}"/>
                  </a:ext>
                </a:extLst>
              </p:cNvPr>
              <p:cNvSpPr/>
              <p:nvPr/>
            </p:nvSpPr>
            <p:spPr>
              <a:xfrm>
                <a:off x="7013480" y="3082435"/>
                <a:ext cx="247268" cy="168020"/>
              </a:xfrm>
              <a:custGeom>
                <a:avLst/>
                <a:gdLst>
                  <a:gd name="connsiteX0" fmla="*/ 177260 w 247268"/>
                  <a:gd name="connsiteY0" fmla="*/ 30671 h 168020"/>
                  <a:gd name="connsiteX1" fmla="*/ 202787 w 247268"/>
                  <a:gd name="connsiteY1" fmla="*/ 84868 h 168020"/>
                  <a:gd name="connsiteX2" fmla="*/ 177260 w 247268"/>
                  <a:gd name="connsiteY2" fmla="*/ 139065 h 168020"/>
                  <a:gd name="connsiteX3" fmla="*/ 162782 w 247268"/>
                  <a:gd name="connsiteY3" fmla="*/ 125825 h 168020"/>
                  <a:gd name="connsiteX4" fmla="*/ 182118 w 247268"/>
                  <a:gd name="connsiteY4" fmla="*/ 86011 h 168020"/>
                  <a:gd name="connsiteX5" fmla="*/ 162782 w 247268"/>
                  <a:gd name="connsiteY5" fmla="*/ 46101 h 168020"/>
                  <a:gd name="connsiteX6" fmla="*/ 205549 w 247268"/>
                  <a:gd name="connsiteY6" fmla="*/ 0 h 168020"/>
                  <a:gd name="connsiteX7" fmla="*/ 247269 w 247268"/>
                  <a:gd name="connsiteY7" fmla="*/ 84011 h 168020"/>
                  <a:gd name="connsiteX8" fmla="*/ 205549 w 247268"/>
                  <a:gd name="connsiteY8" fmla="*/ 168021 h 168020"/>
                  <a:gd name="connsiteX9" fmla="*/ 192215 w 247268"/>
                  <a:gd name="connsiteY9" fmla="*/ 154496 h 168020"/>
                  <a:gd name="connsiteX10" fmla="*/ 226028 w 247268"/>
                  <a:gd name="connsiteY10" fmla="*/ 84201 h 168020"/>
                  <a:gd name="connsiteX11" fmla="*/ 192215 w 247268"/>
                  <a:gd name="connsiteY11" fmla="*/ 14002 h 168020"/>
                  <a:gd name="connsiteX12" fmla="*/ 68104 w 247268"/>
                  <a:gd name="connsiteY12" fmla="*/ 30671 h 168020"/>
                  <a:gd name="connsiteX13" fmla="*/ 42577 w 247268"/>
                  <a:gd name="connsiteY13" fmla="*/ 84868 h 168020"/>
                  <a:gd name="connsiteX14" fmla="*/ 68104 w 247268"/>
                  <a:gd name="connsiteY14" fmla="*/ 139065 h 168020"/>
                  <a:gd name="connsiteX15" fmla="*/ 82582 w 247268"/>
                  <a:gd name="connsiteY15" fmla="*/ 125825 h 168020"/>
                  <a:gd name="connsiteX16" fmla="*/ 63246 w 247268"/>
                  <a:gd name="connsiteY16" fmla="*/ 86011 h 168020"/>
                  <a:gd name="connsiteX17" fmla="*/ 82582 w 247268"/>
                  <a:gd name="connsiteY17" fmla="*/ 46101 h 168020"/>
                  <a:gd name="connsiteX18" fmla="*/ 41815 w 247268"/>
                  <a:gd name="connsiteY18" fmla="*/ 0 h 168020"/>
                  <a:gd name="connsiteX19" fmla="*/ 0 w 247268"/>
                  <a:gd name="connsiteY19" fmla="*/ 84011 h 168020"/>
                  <a:gd name="connsiteX20" fmla="*/ 41815 w 247268"/>
                  <a:gd name="connsiteY20" fmla="*/ 168021 h 168020"/>
                  <a:gd name="connsiteX21" fmla="*/ 55150 w 247268"/>
                  <a:gd name="connsiteY21" fmla="*/ 154496 h 168020"/>
                  <a:gd name="connsiteX22" fmla="*/ 21241 w 247268"/>
                  <a:gd name="connsiteY22" fmla="*/ 84201 h 168020"/>
                  <a:gd name="connsiteX23" fmla="*/ 55150 w 247268"/>
                  <a:gd name="connsiteY23" fmla="*/ 14002 h 168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268" h="168020">
                    <a:moveTo>
                      <a:pt x="177260" y="30671"/>
                    </a:moveTo>
                    <a:cubicBezTo>
                      <a:pt x="193452" y="43815"/>
                      <a:pt x="202787" y="63817"/>
                      <a:pt x="202787" y="84868"/>
                    </a:cubicBezTo>
                    <a:cubicBezTo>
                      <a:pt x="202787" y="105918"/>
                      <a:pt x="193452" y="125825"/>
                      <a:pt x="177260" y="139065"/>
                    </a:cubicBezTo>
                    <a:lnTo>
                      <a:pt x="162782" y="125825"/>
                    </a:lnTo>
                    <a:cubicBezTo>
                      <a:pt x="174975" y="116300"/>
                      <a:pt x="182118" y="101632"/>
                      <a:pt x="182118" y="86011"/>
                    </a:cubicBezTo>
                    <a:cubicBezTo>
                      <a:pt x="182118" y="70390"/>
                      <a:pt x="174975" y="55626"/>
                      <a:pt x="162782" y="46101"/>
                    </a:cubicBezTo>
                    <a:close/>
                    <a:moveTo>
                      <a:pt x="205549" y="0"/>
                    </a:moveTo>
                    <a:cubicBezTo>
                      <a:pt x="231838" y="19717"/>
                      <a:pt x="247269" y="50959"/>
                      <a:pt x="247269" y="84011"/>
                    </a:cubicBezTo>
                    <a:cubicBezTo>
                      <a:pt x="247269" y="117158"/>
                      <a:pt x="231838" y="148304"/>
                      <a:pt x="205549" y="168021"/>
                    </a:cubicBezTo>
                    <a:lnTo>
                      <a:pt x="192215" y="154496"/>
                    </a:lnTo>
                    <a:cubicBezTo>
                      <a:pt x="213551" y="137636"/>
                      <a:pt x="226028" y="111728"/>
                      <a:pt x="226028" y="84201"/>
                    </a:cubicBezTo>
                    <a:cubicBezTo>
                      <a:pt x="226028" y="56769"/>
                      <a:pt x="213551" y="30861"/>
                      <a:pt x="192215" y="14002"/>
                    </a:cubicBezTo>
                    <a:close/>
                    <a:moveTo>
                      <a:pt x="68104" y="30671"/>
                    </a:moveTo>
                    <a:cubicBezTo>
                      <a:pt x="51911" y="43815"/>
                      <a:pt x="42577" y="63817"/>
                      <a:pt x="42577" y="84868"/>
                    </a:cubicBezTo>
                    <a:cubicBezTo>
                      <a:pt x="42577" y="105918"/>
                      <a:pt x="51911" y="125825"/>
                      <a:pt x="68104" y="139065"/>
                    </a:cubicBezTo>
                    <a:lnTo>
                      <a:pt x="82582" y="125825"/>
                    </a:lnTo>
                    <a:cubicBezTo>
                      <a:pt x="70390" y="116300"/>
                      <a:pt x="63246" y="101632"/>
                      <a:pt x="63246" y="86011"/>
                    </a:cubicBezTo>
                    <a:cubicBezTo>
                      <a:pt x="63246" y="70390"/>
                      <a:pt x="70390" y="55626"/>
                      <a:pt x="82582" y="46101"/>
                    </a:cubicBezTo>
                    <a:close/>
                    <a:moveTo>
                      <a:pt x="41815" y="0"/>
                    </a:moveTo>
                    <a:cubicBezTo>
                      <a:pt x="15526" y="19717"/>
                      <a:pt x="0" y="50959"/>
                      <a:pt x="0" y="84011"/>
                    </a:cubicBezTo>
                    <a:cubicBezTo>
                      <a:pt x="0" y="117158"/>
                      <a:pt x="15526" y="148304"/>
                      <a:pt x="41815" y="168021"/>
                    </a:cubicBezTo>
                    <a:lnTo>
                      <a:pt x="55150" y="154496"/>
                    </a:lnTo>
                    <a:cubicBezTo>
                      <a:pt x="33719" y="137636"/>
                      <a:pt x="21241" y="111728"/>
                      <a:pt x="21241" y="84201"/>
                    </a:cubicBezTo>
                    <a:cubicBezTo>
                      <a:pt x="21241" y="56769"/>
                      <a:pt x="33719" y="30861"/>
                      <a:pt x="55150" y="14002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440E7D25-5E39-8161-68B1-0C7A31D136FB}"/>
                  </a:ext>
                </a:extLst>
              </p:cNvPr>
              <p:cNvSpPr/>
              <p:nvPr/>
            </p:nvSpPr>
            <p:spPr>
              <a:xfrm>
                <a:off x="7108287" y="3138267"/>
                <a:ext cx="57272" cy="58071"/>
              </a:xfrm>
              <a:custGeom>
                <a:avLst/>
                <a:gdLst>
                  <a:gd name="connsiteX0" fmla="*/ 57272 w 57272"/>
                  <a:gd name="connsiteY0" fmla="*/ 29036 h 58071"/>
                  <a:gd name="connsiteX1" fmla="*/ 28636 w 57272"/>
                  <a:gd name="connsiteY1" fmla="*/ 58071 h 58071"/>
                  <a:gd name="connsiteX2" fmla="*/ 0 w 57272"/>
                  <a:gd name="connsiteY2" fmla="*/ 29036 h 58071"/>
                  <a:gd name="connsiteX3" fmla="*/ 28636 w 57272"/>
                  <a:gd name="connsiteY3" fmla="*/ 0 h 58071"/>
                  <a:gd name="connsiteX4" fmla="*/ 57272 w 57272"/>
                  <a:gd name="connsiteY4" fmla="*/ 29036 h 5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2" h="58071">
                    <a:moveTo>
                      <a:pt x="57272" y="29036"/>
                    </a:moveTo>
                    <a:cubicBezTo>
                      <a:pt x="57272" y="45072"/>
                      <a:pt x="44451" y="58071"/>
                      <a:pt x="28636" y="58071"/>
                    </a:cubicBezTo>
                    <a:cubicBezTo>
                      <a:pt x="12821" y="58071"/>
                      <a:pt x="0" y="45072"/>
                      <a:pt x="0" y="29036"/>
                    </a:cubicBezTo>
                    <a:cubicBezTo>
                      <a:pt x="0" y="13000"/>
                      <a:pt x="12821" y="0"/>
                      <a:pt x="28636" y="0"/>
                    </a:cubicBezTo>
                    <a:cubicBezTo>
                      <a:pt x="44451" y="0"/>
                      <a:pt x="57272" y="13000"/>
                      <a:pt x="57272" y="29036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C174ADD6-5631-0AA8-497C-5E8E9D4701A9}"/>
                  </a:ext>
                </a:extLst>
              </p:cNvPr>
              <p:cNvSpPr/>
              <p:nvPr/>
            </p:nvSpPr>
            <p:spPr>
              <a:xfrm>
                <a:off x="6993659" y="3022047"/>
                <a:ext cx="284245" cy="125134"/>
              </a:xfrm>
              <a:custGeom>
                <a:avLst/>
                <a:gdLst>
                  <a:gd name="connsiteX0" fmla="*/ 104 w 284245"/>
                  <a:gd name="connsiteY0" fmla="*/ 49625 h 125134"/>
                  <a:gd name="connsiteX1" fmla="*/ 12391 w 284245"/>
                  <a:gd name="connsiteY1" fmla="*/ 14764 h 125134"/>
                  <a:gd name="connsiteX2" fmla="*/ 45919 w 284245"/>
                  <a:gd name="connsiteY2" fmla="*/ 0 h 125134"/>
                  <a:gd name="connsiteX3" fmla="*/ 238705 w 284245"/>
                  <a:gd name="connsiteY3" fmla="*/ 0 h 125134"/>
                  <a:gd name="connsiteX4" fmla="*/ 272043 w 284245"/>
                  <a:gd name="connsiteY4" fmla="*/ 14859 h 125134"/>
                  <a:gd name="connsiteX5" fmla="*/ 284139 w 284245"/>
                  <a:gd name="connsiteY5" fmla="*/ 49625 h 125134"/>
                  <a:gd name="connsiteX6" fmla="*/ 284139 w 284245"/>
                  <a:gd name="connsiteY6" fmla="*/ 98774 h 125134"/>
                  <a:gd name="connsiteX7" fmla="*/ 104 w 284245"/>
                  <a:gd name="connsiteY7" fmla="*/ 98774 h 125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245" h="125134">
                    <a:moveTo>
                      <a:pt x="104" y="49625"/>
                    </a:moveTo>
                    <a:cubicBezTo>
                      <a:pt x="-753" y="36767"/>
                      <a:pt x="3723" y="24098"/>
                      <a:pt x="12391" y="14764"/>
                    </a:cubicBezTo>
                    <a:cubicBezTo>
                      <a:pt x="21059" y="5334"/>
                      <a:pt x="33251" y="0"/>
                      <a:pt x="45919" y="0"/>
                    </a:cubicBezTo>
                    <a:lnTo>
                      <a:pt x="238705" y="0"/>
                    </a:lnTo>
                    <a:cubicBezTo>
                      <a:pt x="251373" y="95"/>
                      <a:pt x="263375" y="5525"/>
                      <a:pt x="272043" y="14859"/>
                    </a:cubicBezTo>
                    <a:cubicBezTo>
                      <a:pt x="280615" y="24289"/>
                      <a:pt x="284997" y="36767"/>
                      <a:pt x="284139" y="49625"/>
                    </a:cubicBezTo>
                    <a:lnTo>
                      <a:pt x="284139" y="98774"/>
                    </a:lnTo>
                    <a:cubicBezTo>
                      <a:pt x="192604" y="133921"/>
                      <a:pt x="91639" y="133921"/>
                      <a:pt x="104" y="98774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2" name="图形 11">
              <a:extLst>
                <a:ext uri="{FF2B5EF4-FFF2-40B4-BE49-F238E27FC236}">
                  <a16:creationId xmlns:a16="http://schemas.microsoft.com/office/drawing/2014/main" id="{2E786FC3-0E0B-E9D8-F1F1-9FADD1450CBC}"/>
                </a:ext>
              </a:extLst>
            </p:cNvPr>
            <p:cNvGrpSpPr/>
            <p:nvPr/>
          </p:nvGrpSpPr>
          <p:grpSpPr>
            <a:xfrm>
              <a:off x="7110253" y="2486742"/>
              <a:ext cx="610362" cy="346233"/>
              <a:chOff x="7620793" y="2707722"/>
              <a:chExt cx="610362" cy="346233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07585F6-F5A8-133B-DBB4-0E01E303C274}"/>
                  </a:ext>
                </a:extLst>
              </p:cNvPr>
              <p:cNvSpPr/>
              <p:nvPr/>
            </p:nvSpPr>
            <p:spPr>
              <a:xfrm>
                <a:off x="7676705" y="2707722"/>
                <a:ext cx="554450" cy="314515"/>
              </a:xfrm>
              <a:custGeom>
                <a:avLst/>
                <a:gdLst>
                  <a:gd name="connsiteX0" fmla="*/ 554450 w 554450"/>
                  <a:gd name="connsiteY0" fmla="*/ 0 h 314515"/>
                  <a:gd name="connsiteX1" fmla="*/ 0 w 554450"/>
                  <a:gd name="connsiteY1" fmla="*/ 314515 h 31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450" h="314515">
                    <a:moveTo>
                      <a:pt x="554450" y="0"/>
                    </a:moveTo>
                    <a:lnTo>
                      <a:pt x="0" y="314515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FE7B1B6F-89AB-02BD-0499-936E78CC97BB}"/>
                  </a:ext>
                </a:extLst>
              </p:cNvPr>
              <p:cNvSpPr/>
              <p:nvPr/>
            </p:nvSpPr>
            <p:spPr>
              <a:xfrm>
                <a:off x="7620793" y="2974326"/>
                <a:ext cx="95726" cy="79629"/>
              </a:xfrm>
              <a:custGeom>
                <a:avLst/>
                <a:gdLst>
                  <a:gd name="connsiteX0" fmla="*/ 0 w 95726"/>
                  <a:gd name="connsiteY0" fmla="*/ 79629 h 79629"/>
                  <a:gd name="connsiteX1" fmla="*/ 53436 w 95726"/>
                  <a:gd name="connsiteY1" fmla="*/ 0 h 79629"/>
                  <a:gd name="connsiteX2" fmla="*/ 55912 w 95726"/>
                  <a:gd name="connsiteY2" fmla="*/ 47911 h 79629"/>
                  <a:gd name="connsiteX3" fmla="*/ 95726 w 95726"/>
                  <a:gd name="connsiteY3" fmla="*/ 74581 h 7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726" h="79629">
                    <a:moveTo>
                      <a:pt x="0" y="79629"/>
                    </a:moveTo>
                    <a:lnTo>
                      <a:pt x="53436" y="0"/>
                    </a:lnTo>
                    <a:lnTo>
                      <a:pt x="55912" y="47911"/>
                    </a:lnTo>
                    <a:lnTo>
                      <a:pt x="95726" y="74581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E89E16CC-5E31-619F-98FD-42C82B23FD2D}"/>
                </a:ext>
              </a:extLst>
            </p:cNvPr>
            <p:cNvSpPr/>
            <p:nvPr/>
          </p:nvSpPr>
          <p:spPr>
            <a:xfrm rot="19799999">
              <a:off x="6958613" y="2658193"/>
              <a:ext cx="952499" cy="285749"/>
            </a:xfrm>
            <a:custGeom>
              <a:avLst/>
              <a:gdLst>
                <a:gd name="connsiteX0" fmla="*/ 0 w 952499"/>
                <a:gd name="connsiteY0" fmla="*/ 0 h 285749"/>
                <a:gd name="connsiteX1" fmla="*/ 952500 w 952499"/>
                <a:gd name="connsiteY1" fmla="*/ 0 h 285749"/>
                <a:gd name="connsiteX2" fmla="*/ 952500 w 952499"/>
                <a:gd name="connsiteY2" fmla="*/ 285750 h 285749"/>
                <a:gd name="connsiteX3" fmla="*/ 0 w 95249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99" h="285749">
                  <a:moveTo>
                    <a:pt x="0" y="0"/>
                  </a:moveTo>
                  <a:lnTo>
                    <a:pt x="952500" y="0"/>
                  </a:lnTo>
                  <a:lnTo>
                    <a:pt x="9525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4A14C941-10D3-7BF3-A78B-975A8880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99999">
              <a:off x="7096726" y="2731840"/>
              <a:ext cx="685799" cy="161924"/>
            </a:xfrm>
            <a:custGeom>
              <a:avLst/>
              <a:gdLst>
                <a:gd name="connsiteX0" fmla="*/ 0 w 685799"/>
                <a:gd name="connsiteY0" fmla="*/ -1 h 161924"/>
                <a:gd name="connsiteX1" fmla="*/ 685800 w 685799"/>
                <a:gd name="connsiteY1" fmla="*/ -1 h 161924"/>
                <a:gd name="connsiteX2" fmla="*/ 685800 w 685799"/>
                <a:gd name="connsiteY2" fmla="*/ 161924 h 161924"/>
                <a:gd name="connsiteX3" fmla="*/ 0 w 685799"/>
                <a:gd name="connsiteY3" fmla="*/ 161924 h 1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" h="161924">
                  <a:moveTo>
                    <a:pt x="0" y="-1"/>
                  </a:moveTo>
                  <a:lnTo>
                    <a:pt x="685800" y="-1"/>
                  </a:lnTo>
                  <a:lnTo>
                    <a:pt x="685800" y="161924"/>
                  </a:lnTo>
                  <a:lnTo>
                    <a:pt x="0" y="161924"/>
                  </a:lnTo>
                  <a:close/>
                </a:path>
              </a:pathLst>
            </a:custGeom>
          </p:spPr>
        </p:pic>
        <p:grpSp>
          <p:nvGrpSpPr>
            <p:cNvPr id="97" name="图形 11">
              <a:extLst>
                <a:ext uri="{FF2B5EF4-FFF2-40B4-BE49-F238E27FC236}">
                  <a16:creationId xmlns:a16="http://schemas.microsoft.com/office/drawing/2014/main" id="{0877B195-34E7-6824-C039-30245C471496}"/>
                </a:ext>
              </a:extLst>
            </p:cNvPr>
            <p:cNvGrpSpPr/>
            <p:nvPr/>
          </p:nvGrpSpPr>
          <p:grpSpPr>
            <a:xfrm>
              <a:off x="5653119" y="3147586"/>
              <a:ext cx="989075" cy="543020"/>
              <a:chOff x="6163659" y="3368566"/>
              <a:chExt cx="989075" cy="543020"/>
            </a:xfrm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B8834C1D-1BE9-F7B9-F7AC-B13D0164533E}"/>
                  </a:ext>
                </a:extLst>
              </p:cNvPr>
              <p:cNvSpPr/>
              <p:nvPr/>
            </p:nvSpPr>
            <p:spPr>
              <a:xfrm>
                <a:off x="6220047" y="3368566"/>
                <a:ext cx="932688" cy="512063"/>
              </a:xfrm>
              <a:custGeom>
                <a:avLst/>
                <a:gdLst>
                  <a:gd name="connsiteX0" fmla="*/ 932688 w 932688"/>
                  <a:gd name="connsiteY0" fmla="*/ 0 h 512063"/>
                  <a:gd name="connsiteX1" fmla="*/ 0 w 932688"/>
                  <a:gd name="connsiteY1" fmla="*/ 512064 h 512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2688" h="512063">
                    <a:moveTo>
                      <a:pt x="932688" y="0"/>
                    </a:moveTo>
                    <a:lnTo>
                      <a:pt x="0" y="512064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9491332E-B3AA-96F5-2F06-0F4A49AB13C3}"/>
                  </a:ext>
                </a:extLst>
              </p:cNvPr>
              <p:cNvSpPr/>
              <p:nvPr/>
            </p:nvSpPr>
            <p:spPr>
              <a:xfrm>
                <a:off x="6163659" y="3832719"/>
                <a:ext cx="95821" cy="78866"/>
              </a:xfrm>
              <a:custGeom>
                <a:avLst/>
                <a:gdLst>
                  <a:gd name="connsiteX0" fmla="*/ 0 w 95821"/>
                  <a:gd name="connsiteY0" fmla="*/ 78867 h 78866"/>
                  <a:gd name="connsiteX1" fmla="*/ 54578 w 95821"/>
                  <a:gd name="connsiteY1" fmla="*/ 0 h 78866"/>
                  <a:gd name="connsiteX2" fmla="*/ 56388 w 95821"/>
                  <a:gd name="connsiteY2" fmla="*/ 47911 h 78866"/>
                  <a:gd name="connsiteX3" fmla="*/ 95821 w 95821"/>
                  <a:gd name="connsiteY3" fmla="*/ 75152 h 7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821" h="78866">
                    <a:moveTo>
                      <a:pt x="0" y="78867"/>
                    </a:moveTo>
                    <a:lnTo>
                      <a:pt x="54578" y="0"/>
                    </a:lnTo>
                    <a:lnTo>
                      <a:pt x="56388" y="47911"/>
                    </a:lnTo>
                    <a:lnTo>
                      <a:pt x="95821" y="75152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0" name="图形 11">
              <a:extLst>
                <a:ext uri="{FF2B5EF4-FFF2-40B4-BE49-F238E27FC236}">
                  <a16:creationId xmlns:a16="http://schemas.microsoft.com/office/drawing/2014/main" id="{6F9231A8-184C-2E2B-6FD4-615705AEB9D1}"/>
                </a:ext>
              </a:extLst>
            </p:cNvPr>
            <p:cNvGrpSpPr/>
            <p:nvPr/>
          </p:nvGrpSpPr>
          <p:grpSpPr>
            <a:xfrm>
              <a:off x="5751036" y="3245027"/>
              <a:ext cx="989075" cy="543020"/>
              <a:chOff x="6261576" y="3466007"/>
              <a:chExt cx="989075" cy="543020"/>
            </a:xfrm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D0B8C834-3AA6-AA5F-0636-9CF2FB5AC1B8}"/>
                  </a:ext>
                </a:extLst>
              </p:cNvPr>
              <p:cNvSpPr/>
              <p:nvPr/>
            </p:nvSpPr>
            <p:spPr>
              <a:xfrm>
                <a:off x="6261576" y="3496963"/>
                <a:ext cx="932688" cy="512063"/>
              </a:xfrm>
              <a:custGeom>
                <a:avLst/>
                <a:gdLst>
                  <a:gd name="connsiteX0" fmla="*/ 0 w 932688"/>
                  <a:gd name="connsiteY0" fmla="*/ 512064 h 512063"/>
                  <a:gd name="connsiteX1" fmla="*/ 932688 w 932688"/>
                  <a:gd name="connsiteY1" fmla="*/ 0 h 512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2688" h="512063">
                    <a:moveTo>
                      <a:pt x="0" y="512064"/>
                    </a:moveTo>
                    <a:lnTo>
                      <a:pt x="932688" y="0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7F5D5A8-FA7E-5A30-EA6D-958F0259EA6D}"/>
                  </a:ext>
                </a:extLst>
              </p:cNvPr>
              <p:cNvSpPr/>
              <p:nvPr/>
            </p:nvSpPr>
            <p:spPr>
              <a:xfrm>
                <a:off x="7154926" y="3466007"/>
                <a:ext cx="95726" cy="78866"/>
              </a:xfrm>
              <a:custGeom>
                <a:avLst/>
                <a:gdLst>
                  <a:gd name="connsiteX0" fmla="*/ 95726 w 95726"/>
                  <a:gd name="connsiteY0" fmla="*/ 0 h 78866"/>
                  <a:gd name="connsiteX1" fmla="*/ 41243 w 95726"/>
                  <a:gd name="connsiteY1" fmla="*/ 78867 h 78866"/>
                  <a:gd name="connsiteX2" fmla="*/ 39338 w 95726"/>
                  <a:gd name="connsiteY2" fmla="*/ 30956 h 78866"/>
                  <a:gd name="connsiteX3" fmla="*/ 0 w 95726"/>
                  <a:gd name="connsiteY3" fmla="*/ 3715 h 7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726" h="78866">
                    <a:moveTo>
                      <a:pt x="95726" y="0"/>
                    </a:moveTo>
                    <a:lnTo>
                      <a:pt x="41243" y="78867"/>
                    </a:lnTo>
                    <a:lnTo>
                      <a:pt x="39338" y="30956"/>
                    </a:lnTo>
                    <a:lnTo>
                      <a:pt x="0" y="3715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398A30B9-574E-A981-C151-05A2E40261F2}"/>
                </a:ext>
              </a:extLst>
            </p:cNvPr>
            <p:cNvSpPr/>
            <p:nvPr/>
          </p:nvSpPr>
          <p:spPr>
            <a:xfrm rot="19799999">
              <a:off x="5758464" y="3182062"/>
              <a:ext cx="666749" cy="285749"/>
            </a:xfrm>
            <a:custGeom>
              <a:avLst/>
              <a:gdLst>
                <a:gd name="connsiteX0" fmla="*/ 0 w 666749"/>
                <a:gd name="connsiteY0" fmla="*/ 0 h 285749"/>
                <a:gd name="connsiteX1" fmla="*/ 666750 w 666749"/>
                <a:gd name="connsiteY1" fmla="*/ 0 h 285749"/>
                <a:gd name="connsiteX2" fmla="*/ 666750 w 666749"/>
                <a:gd name="connsiteY2" fmla="*/ 285750 h 285749"/>
                <a:gd name="connsiteX3" fmla="*/ 0 w 66674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49" h="285749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40AA62DA-B96D-3A13-3C26-B2F268A2E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799999">
              <a:off x="5868001" y="3255719"/>
              <a:ext cx="457199" cy="161924"/>
            </a:xfrm>
            <a:custGeom>
              <a:avLst/>
              <a:gdLst>
                <a:gd name="connsiteX0" fmla="*/ 0 w 457199"/>
                <a:gd name="connsiteY0" fmla="*/ -1 h 161924"/>
                <a:gd name="connsiteX1" fmla="*/ 457200 w 457199"/>
                <a:gd name="connsiteY1" fmla="*/ -1 h 161924"/>
                <a:gd name="connsiteX2" fmla="*/ 457200 w 457199"/>
                <a:gd name="connsiteY2" fmla="*/ 161924 h 161924"/>
                <a:gd name="connsiteX3" fmla="*/ 0 w 457199"/>
                <a:gd name="connsiteY3" fmla="*/ 161924 h 1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9" h="161924">
                  <a:moveTo>
                    <a:pt x="0" y="-1"/>
                  </a:moveTo>
                  <a:lnTo>
                    <a:pt x="457200" y="-1"/>
                  </a:lnTo>
                  <a:lnTo>
                    <a:pt x="457200" y="161924"/>
                  </a:lnTo>
                  <a:lnTo>
                    <a:pt x="0" y="161924"/>
                  </a:lnTo>
                  <a:close/>
                </a:path>
              </a:pathLst>
            </a:custGeom>
          </p:spPr>
        </p:pic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50747CE-3008-9F49-B5E8-34BA456F903A}"/>
                </a:ext>
              </a:extLst>
            </p:cNvPr>
            <p:cNvSpPr/>
            <p:nvPr/>
          </p:nvSpPr>
          <p:spPr>
            <a:xfrm rot="19799999">
              <a:off x="6101364" y="3467819"/>
              <a:ext cx="666749" cy="285749"/>
            </a:xfrm>
            <a:custGeom>
              <a:avLst/>
              <a:gdLst>
                <a:gd name="connsiteX0" fmla="*/ 0 w 666749"/>
                <a:gd name="connsiteY0" fmla="*/ 0 h 285749"/>
                <a:gd name="connsiteX1" fmla="*/ 666750 w 666749"/>
                <a:gd name="connsiteY1" fmla="*/ 0 h 285749"/>
                <a:gd name="connsiteX2" fmla="*/ 666750 w 666749"/>
                <a:gd name="connsiteY2" fmla="*/ 285750 h 285749"/>
                <a:gd name="connsiteX3" fmla="*/ 0 w 66674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49" h="285749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C9091119-2D1E-5806-F4C7-33C905AF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799999">
              <a:off x="6225189" y="3537638"/>
              <a:ext cx="457199" cy="219074"/>
            </a:xfrm>
            <a:custGeom>
              <a:avLst/>
              <a:gdLst>
                <a:gd name="connsiteX0" fmla="*/ 2 w 457199"/>
                <a:gd name="connsiteY0" fmla="*/ -1 h 219074"/>
                <a:gd name="connsiteX1" fmla="*/ 457202 w 457199"/>
                <a:gd name="connsiteY1" fmla="*/ -1 h 219074"/>
                <a:gd name="connsiteX2" fmla="*/ 457202 w 457199"/>
                <a:gd name="connsiteY2" fmla="*/ 219074 h 219074"/>
                <a:gd name="connsiteX3" fmla="*/ 2 w 457199"/>
                <a:gd name="connsiteY3" fmla="*/ 219074 h 2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9" h="219074">
                  <a:moveTo>
                    <a:pt x="2" y="-1"/>
                  </a:moveTo>
                  <a:lnTo>
                    <a:pt x="457202" y="-1"/>
                  </a:lnTo>
                  <a:lnTo>
                    <a:pt x="457202" y="219074"/>
                  </a:lnTo>
                  <a:lnTo>
                    <a:pt x="2" y="219074"/>
                  </a:lnTo>
                  <a:close/>
                </a:path>
              </a:pathLst>
            </a:custGeom>
          </p:spPr>
        </p:pic>
        <p:grpSp>
          <p:nvGrpSpPr>
            <p:cNvPr id="107" name="图形 11">
              <a:extLst>
                <a:ext uri="{FF2B5EF4-FFF2-40B4-BE49-F238E27FC236}">
                  <a16:creationId xmlns:a16="http://schemas.microsoft.com/office/drawing/2014/main" id="{37A03534-1D03-85EB-EBE2-7CDA001764DA}"/>
                </a:ext>
              </a:extLst>
            </p:cNvPr>
            <p:cNvGrpSpPr/>
            <p:nvPr/>
          </p:nvGrpSpPr>
          <p:grpSpPr>
            <a:xfrm>
              <a:off x="5148866" y="3607072"/>
              <a:ext cx="285750" cy="271462"/>
              <a:chOff x="5659406" y="3828052"/>
              <a:chExt cx="285750" cy="271462"/>
            </a:xfrm>
          </p:grpSpPr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47AA946D-4110-355C-A37B-F8E9C0949B2E}"/>
                  </a:ext>
                </a:extLst>
              </p:cNvPr>
              <p:cNvSpPr/>
              <p:nvPr/>
            </p:nvSpPr>
            <p:spPr>
              <a:xfrm rot="10800000" flipV="1">
                <a:off x="5659406" y="3828052"/>
                <a:ext cx="285750" cy="271462"/>
              </a:xfrm>
              <a:custGeom>
                <a:avLst/>
                <a:gdLst>
                  <a:gd name="connsiteX0" fmla="*/ 0 w 285750"/>
                  <a:gd name="connsiteY0" fmla="*/ 0 h 271462"/>
                  <a:gd name="connsiteX1" fmla="*/ 285750 w 285750"/>
                  <a:gd name="connsiteY1" fmla="*/ 0 h 271462"/>
                  <a:gd name="connsiteX2" fmla="*/ 285750 w 285750"/>
                  <a:gd name="connsiteY2" fmla="*/ 271462 h 271462"/>
                  <a:gd name="connsiteX3" fmla="*/ 0 w 285750"/>
                  <a:gd name="connsiteY3" fmla="*/ 271462 h 27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271462">
                    <a:moveTo>
                      <a:pt x="0" y="0"/>
                    </a:moveTo>
                    <a:lnTo>
                      <a:pt x="285750" y="0"/>
                    </a:lnTo>
                    <a:lnTo>
                      <a:pt x="285750" y="271462"/>
                    </a:lnTo>
                    <a:lnTo>
                      <a:pt x="0" y="27146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6FAA35BB-80A0-6E29-D36A-477B7A89E301}"/>
                  </a:ext>
                </a:extLst>
              </p:cNvPr>
              <p:cNvSpPr/>
              <p:nvPr/>
            </p:nvSpPr>
            <p:spPr>
              <a:xfrm rot="10800000" flipV="1">
                <a:off x="5659479" y="3828125"/>
                <a:ext cx="285676" cy="271389"/>
              </a:xfrm>
              <a:custGeom>
                <a:avLst/>
                <a:gdLst>
                  <a:gd name="connsiteX0" fmla="*/ 53626 w 285676"/>
                  <a:gd name="connsiteY0" fmla="*/ 22 h 271389"/>
                  <a:gd name="connsiteX1" fmla="*/ 31337 w 285676"/>
                  <a:gd name="connsiteY1" fmla="*/ 11928 h 271389"/>
                  <a:gd name="connsiteX2" fmla="*/ 31337 w 285676"/>
                  <a:gd name="connsiteY2" fmla="*/ 36789 h 271389"/>
                  <a:gd name="connsiteX3" fmla="*/ 53626 w 285676"/>
                  <a:gd name="connsiteY3" fmla="*/ 48695 h 271389"/>
                  <a:gd name="connsiteX4" fmla="*/ 186499 w 285676"/>
                  <a:gd name="connsiteY4" fmla="*/ 101654 h 271389"/>
                  <a:gd name="connsiteX5" fmla="*/ 236030 w 285676"/>
                  <a:gd name="connsiteY5" fmla="*/ 229098 h 271389"/>
                  <a:gd name="connsiteX6" fmla="*/ 248126 w 285676"/>
                  <a:gd name="connsiteY6" fmla="*/ 251006 h 271389"/>
                  <a:gd name="connsiteX7" fmla="*/ 273558 w 285676"/>
                  <a:gd name="connsiteY7" fmla="*/ 251006 h 271389"/>
                  <a:gd name="connsiteX8" fmla="*/ 285655 w 285676"/>
                  <a:gd name="connsiteY8" fmla="*/ 229098 h 271389"/>
                  <a:gd name="connsiteX9" fmla="*/ 222313 w 285676"/>
                  <a:gd name="connsiteY9" fmla="*/ 67840 h 271389"/>
                  <a:gd name="connsiteX10" fmla="*/ 221837 w 285676"/>
                  <a:gd name="connsiteY10" fmla="*/ 67364 h 271389"/>
                  <a:gd name="connsiteX11" fmla="*/ 221361 w 285676"/>
                  <a:gd name="connsiteY11" fmla="*/ 66887 h 271389"/>
                  <a:gd name="connsiteX12" fmla="*/ 53626 w 285676"/>
                  <a:gd name="connsiteY12" fmla="*/ 22 h 271389"/>
                  <a:gd name="connsiteX13" fmla="*/ 40957 w 285676"/>
                  <a:gd name="connsiteY13" fmla="*/ 88414 h 271389"/>
                  <a:gd name="connsiteX14" fmla="*/ 21527 w 285676"/>
                  <a:gd name="connsiteY14" fmla="*/ 99749 h 271389"/>
                  <a:gd name="connsiteX15" fmla="*/ 22670 w 285676"/>
                  <a:gd name="connsiteY15" fmla="*/ 121847 h 271389"/>
                  <a:gd name="connsiteX16" fmla="*/ 43148 w 285676"/>
                  <a:gd name="connsiteY16" fmla="*/ 131277 h 271389"/>
                  <a:gd name="connsiteX17" fmla="*/ 126873 w 285676"/>
                  <a:gd name="connsiteY17" fmla="*/ 165757 h 271389"/>
                  <a:gd name="connsiteX18" fmla="*/ 154114 w 285676"/>
                  <a:gd name="connsiteY18" fmla="*/ 240243 h 271389"/>
                  <a:gd name="connsiteX19" fmla="*/ 164782 w 285676"/>
                  <a:gd name="connsiteY19" fmla="*/ 259578 h 271389"/>
                  <a:gd name="connsiteX20" fmla="*/ 187262 w 285676"/>
                  <a:gd name="connsiteY20" fmla="*/ 259578 h 271389"/>
                  <a:gd name="connsiteX21" fmla="*/ 197930 w 285676"/>
                  <a:gd name="connsiteY21" fmla="*/ 240243 h 271389"/>
                  <a:gd name="connsiteX22" fmla="*/ 159068 w 285676"/>
                  <a:gd name="connsiteY22" fmla="*/ 136515 h 271389"/>
                  <a:gd name="connsiteX23" fmla="*/ 158591 w 285676"/>
                  <a:gd name="connsiteY23" fmla="*/ 135944 h 271389"/>
                  <a:gd name="connsiteX24" fmla="*/ 158020 w 285676"/>
                  <a:gd name="connsiteY24" fmla="*/ 135372 h 271389"/>
                  <a:gd name="connsiteX25" fmla="*/ 40957 w 285676"/>
                  <a:gd name="connsiteY25" fmla="*/ 88414 h 271389"/>
                  <a:gd name="connsiteX26" fmla="*/ 102489 w 285676"/>
                  <a:gd name="connsiteY26" fmla="*/ 221097 h 271389"/>
                  <a:gd name="connsiteX27" fmla="*/ 87535 w 285676"/>
                  <a:gd name="connsiteY27" fmla="*/ 256626 h 271389"/>
                  <a:gd name="connsiteX28" fmla="*/ 51245 w 285676"/>
                  <a:gd name="connsiteY28" fmla="*/ 271389 h 271389"/>
                  <a:gd name="connsiteX29" fmla="*/ 15049 w 285676"/>
                  <a:gd name="connsiteY29" fmla="*/ 256626 h 271389"/>
                  <a:gd name="connsiteX30" fmla="*/ 0 w 285676"/>
                  <a:gd name="connsiteY30" fmla="*/ 221097 h 271389"/>
                  <a:gd name="connsiteX31" fmla="*/ 14954 w 285676"/>
                  <a:gd name="connsiteY31" fmla="*/ 185569 h 271389"/>
                  <a:gd name="connsiteX32" fmla="*/ 51245 w 285676"/>
                  <a:gd name="connsiteY32" fmla="*/ 170805 h 271389"/>
                  <a:gd name="connsiteX33" fmla="*/ 87535 w 285676"/>
                  <a:gd name="connsiteY33" fmla="*/ 185569 h 271389"/>
                  <a:gd name="connsiteX34" fmla="*/ 102489 w 285676"/>
                  <a:gd name="connsiteY34" fmla="*/ 221097 h 27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5676" h="271389">
                    <a:moveTo>
                      <a:pt x="53626" y="22"/>
                    </a:moveTo>
                    <a:cubicBezTo>
                      <a:pt x="44577" y="-359"/>
                      <a:pt x="36004" y="4213"/>
                      <a:pt x="31337" y="11928"/>
                    </a:cubicBezTo>
                    <a:cubicBezTo>
                      <a:pt x="26670" y="19644"/>
                      <a:pt x="26670" y="29169"/>
                      <a:pt x="31337" y="36789"/>
                    </a:cubicBezTo>
                    <a:cubicBezTo>
                      <a:pt x="36004" y="44504"/>
                      <a:pt x="44577" y="49076"/>
                      <a:pt x="53626" y="48695"/>
                    </a:cubicBezTo>
                    <a:cubicBezTo>
                      <a:pt x="111347" y="48695"/>
                      <a:pt x="149447" y="66887"/>
                      <a:pt x="186499" y="101654"/>
                    </a:cubicBezTo>
                    <a:cubicBezTo>
                      <a:pt x="228790" y="146421"/>
                      <a:pt x="236030" y="187760"/>
                      <a:pt x="236030" y="229098"/>
                    </a:cubicBezTo>
                    <a:cubicBezTo>
                      <a:pt x="235648" y="238052"/>
                      <a:pt x="240316" y="246434"/>
                      <a:pt x="248126" y="251006"/>
                    </a:cubicBezTo>
                    <a:cubicBezTo>
                      <a:pt x="255937" y="255578"/>
                      <a:pt x="265652" y="255578"/>
                      <a:pt x="273558" y="251006"/>
                    </a:cubicBezTo>
                    <a:cubicBezTo>
                      <a:pt x="281369" y="246434"/>
                      <a:pt x="286036" y="238052"/>
                      <a:pt x="285655" y="229098"/>
                    </a:cubicBezTo>
                    <a:cubicBezTo>
                      <a:pt x="285655" y="180997"/>
                      <a:pt x="274130" y="122514"/>
                      <a:pt x="222313" y="67840"/>
                    </a:cubicBezTo>
                    <a:lnTo>
                      <a:pt x="221837" y="67364"/>
                    </a:lnTo>
                    <a:lnTo>
                      <a:pt x="221361" y="66887"/>
                    </a:lnTo>
                    <a:cubicBezTo>
                      <a:pt x="177451" y="25454"/>
                      <a:pt x="123158" y="22"/>
                      <a:pt x="53626" y="22"/>
                    </a:cubicBezTo>
                    <a:close/>
                    <a:moveTo>
                      <a:pt x="40957" y="88414"/>
                    </a:moveTo>
                    <a:cubicBezTo>
                      <a:pt x="32861" y="88414"/>
                      <a:pt x="25432" y="92700"/>
                      <a:pt x="21527" y="99749"/>
                    </a:cubicBezTo>
                    <a:cubicBezTo>
                      <a:pt x="17716" y="106797"/>
                      <a:pt x="18193" y="115275"/>
                      <a:pt x="22670" y="121847"/>
                    </a:cubicBezTo>
                    <a:cubicBezTo>
                      <a:pt x="27146" y="128514"/>
                      <a:pt x="35052" y="132134"/>
                      <a:pt x="43148" y="131277"/>
                    </a:cubicBezTo>
                    <a:cubicBezTo>
                      <a:pt x="77057" y="129657"/>
                      <a:pt x="103632" y="143850"/>
                      <a:pt x="126873" y="165757"/>
                    </a:cubicBezTo>
                    <a:cubicBezTo>
                      <a:pt x="143446" y="184236"/>
                      <a:pt x="154114" y="206238"/>
                      <a:pt x="154114" y="240243"/>
                    </a:cubicBezTo>
                    <a:cubicBezTo>
                      <a:pt x="153829" y="248148"/>
                      <a:pt x="157924" y="255578"/>
                      <a:pt x="164782" y="259578"/>
                    </a:cubicBezTo>
                    <a:cubicBezTo>
                      <a:pt x="171736" y="263674"/>
                      <a:pt x="180308" y="263674"/>
                      <a:pt x="187262" y="259578"/>
                    </a:cubicBezTo>
                    <a:cubicBezTo>
                      <a:pt x="194120" y="255578"/>
                      <a:pt x="198215" y="248148"/>
                      <a:pt x="197930" y="240243"/>
                    </a:cubicBezTo>
                    <a:cubicBezTo>
                      <a:pt x="197930" y="196237"/>
                      <a:pt x="181928" y="161757"/>
                      <a:pt x="159068" y="136515"/>
                    </a:cubicBezTo>
                    <a:lnTo>
                      <a:pt x="158591" y="135944"/>
                    </a:lnTo>
                    <a:lnTo>
                      <a:pt x="158020" y="135372"/>
                    </a:lnTo>
                    <a:cubicBezTo>
                      <a:pt x="128873" y="107845"/>
                      <a:pt x="89345" y="86128"/>
                      <a:pt x="40957" y="88414"/>
                    </a:cubicBezTo>
                    <a:close/>
                    <a:moveTo>
                      <a:pt x="102489" y="221097"/>
                    </a:moveTo>
                    <a:cubicBezTo>
                      <a:pt x="102489" y="234432"/>
                      <a:pt x="97155" y="247196"/>
                      <a:pt x="87535" y="256626"/>
                    </a:cubicBezTo>
                    <a:cubicBezTo>
                      <a:pt x="77914" y="266055"/>
                      <a:pt x="64865" y="271389"/>
                      <a:pt x="51245" y="271389"/>
                    </a:cubicBezTo>
                    <a:cubicBezTo>
                      <a:pt x="37624" y="271389"/>
                      <a:pt x="24670" y="266055"/>
                      <a:pt x="15049" y="256626"/>
                    </a:cubicBezTo>
                    <a:cubicBezTo>
                      <a:pt x="5429" y="247196"/>
                      <a:pt x="0" y="234432"/>
                      <a:pt x="0" y="221097"/>
                    </a:cubicBezTo>
                    <a:cubicBezTo>
                      <a:pt x="0" y="207762"/>
                      <a:pt x="5429" y="194999"/>
                      <a:pt x="14954" y="185569"/>
                    </a:cubicBezTo>
                    <a:cubicBezTo>
                      <a:pt x="24574" y="176139"/>
                      <a:pt x="37624" y="170805"/>
                      <a:pt x="51245" y="170805"/>
                    </a:cubicBezTo>
                    <a:cubicBezTo>
                      <a:pt x="64865" y="170805"/>
                      <a:pt x="77914" y="176139"/>
                      <a:pt x="87535" y="185569"/>
                    </a:cubicBezTo>
                    <a:cubicBezTo>
                      <a:pt x="97155" y="194999"/>
                      <a:pt x="102489" y="207762"/>
                      <a:pt x="102489" y="221097"/>
                    </a:cubicBezTo>
                    <a:close/>
                  </a:path>
                </a:pathLst>
              </a:custGeom>
              <a:solidFill>
                <a:srgbClr val="1BA1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0" name="图形 11">
              <a:extLst>
                <a:ext uri="{FF2B5EF4-FFF2-40B4-BE49-F238E27FC236}">
                  <a16:creationId xmlns:a16="http://schemas.microsoft.com/office/drawing/2014/main" id="{4744E16A-1BB5-09B4-3758-403B24EA1D57}"/>
                </a:ext>
              </a:extLst>
            </p:cNvPr>
            <p:cNvGrpSpPr/>
            <p:nvPr/>
          </p:nvGrpSpPr>
          <p:grpSpPr>
            <a:xfrm>
              <a:off x="5215065" y="3618367"/>
              <a:ext cx="776717" cy="637786"/>
              <a:chOff x="5725605" y="3839347"/>
              <a:chExt cx="776717" cy="637786"/>
            </a:xfrm>
          </p:grpSpPr>
          <p:grpSp>
            <p:nvGrpSpPr>
              <p:cNvPr id="111" name="图形 11">
                <a:extLst>
                  <a:ext uri="{FF2B5EF4-FFF2-40B4-BE49-F238E27FC236}">
                    <a16:creationId xmlns:a16="http://schemas.microsoft.com/office/drawing/2014/main" id="{618AE68E-DC12-B87B-0A7E-0849A78D5E15}"/>
                  </a:ext>
                </a:extLst>
              </p:cNvPr>
              <p:cNvGrpSpPr/>
              <p:nvPr/>
            </p:nvGrpSpPr>
            <p:grpSpPr>
              <a:xfrm>
                <a:off x="5725605" y="3839347"/>
                <a:ext cx="551493" cy="563326"/>
                <a:chOff x="5725605" y="3839347"/>
                <a:chExt cx="551493" cy="563326"/>
              </a:xfrm>
              <a:noFill/>
            </p:grpSpPr>
            <p:sp>
              <p:nvSpPr>
                <p:cNvPr id="112" name="任意多边形: 形状 111">
                  <a:extLst>
                    <a:ext uri="{FF2B5EF4-FFF2-40B4-BE49-F238E27FC236}">
                      <a16:creationId xmlns:a16="http://schemas.microsoft.com/office/drawing/2014/main" id="{F74DEEBF-9257-7EF7-B711-BA45EB181E42}"/>
                    </a:ext>
                  </a:extLst>
                </p:cNvPr>
                <p:cNvSpPr/>
                <p:nvPr/>
              </p:nvSpPr>
              <p:spPr>
                <a:xfrm>
                  <a:off x="5968557" y="4258278"/>
                  <a:ext cx="211575" cy="144386"/>
                </a:xfrm>
                <a:custGeom>
                  <a:avLst/>
                  <a:gdLst>
                    <a:gd name="connsiteX0" fmla="*/ 353 w 211575"/>
                    <a:gd name="connsiteY0" fmla="*/ 112498 h 144386"/>
                    <a:gd name="connsiteX1" fmla="*/ 211904 w 211575"/>
                    <a:gd name="connsiteY1" fmla="*/ 201 h 144386"/>
                    <a:gd name="connsiteX2" fmla="*/ 211929 w 211575"/>
                    <a:gd name="connsiteY2" fmla="*/ 32290 h 144386"/>
                    <a:gd name="connsiteX3" fmla="*/ 370 w 211575"/>
                    <a:gd name="connsiteY3" fmla="*/ 144587 h 14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575" h="144386">
                      <a:moveTo>
                        <a:pt x="353" y="112498"/>
                      </a:moveTo>
                      <a:lnTo>
                        <a:pt x="211904" y="201"/>
                      </a:lnTo>
                      <a:lnTo>
                        <a:pt x="211929" y="32290"/>
                      </a:lnTo>
                      <a:lnTo>
                        <a:pt x="370" y="144587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: 形状 112">
                  <a:extLst>
                    <a:ext uri="{FF2B5EF4-FFF2-40B4-BE49-F238E27FC236}">
                      <a16:creationId xmlns:a16="http://schemas.microsoft.com/office/drawing/2014/main" id="{D2C7DBB8-8E06-DD30-08E5-0AE60C7D71CC}"/>
                    </a:ext>
                  </a:extLst>
                </p:cNvPr>
                <p:cNvSpPr/>
                <p:nvPr/>
              </p:nvSpPr>
              <p:spPr>
                <a:xfrm>
                  <a:off x="5725605" y="4112357"/>
                  <a:ext cx="454428" cy="258226"/>
                </a:xfrm>
                <a:custGeom>
                  <a:avLst/>
                  <a:gdLst>
                    <a:gd name="connsiteX0" fmla="*/ 355 w 454428"/>
                    <a:gd name="connsiteY0" fmla="*/ 112491 h 258226"/>
                    <a:gd name="connsiteX1" fmla="*/ 211914 w 454428"/>
                    <a:gd name="connsiteY1" fmla="*/ 202 h 258226"/>
                    <a:gd name="connsiteX2" fmla="*/ 454784 w 454428"/>
                    <a:gd name="connsiteY2" fmla="*/ 146139 h 258226"/>
                    <a:gd name="connsiteX3" fmla="*/ 243307 w 454428"/>
                    <a:gd name="connsiteY3" fmla="*/ 258428 h 258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4428" h="258226">
                      <a:moveTo>
                        <a:pt x="355" y="112491"/>
                      </a:moveTo>
                      <a:lnTo>
                        <a:pt x="211914" y="202"/>
                      </a:lnTo>
                      <a:lnTo>
                        <a:pt x="454784" y="146139"/>
                      </a:lnTo>
                      <a:lnTo>
                        <a:pt x="243307" y="258428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>
                  <a:extLst>
                    <a:ext uri="{FF2B5EF4-FFF2-40B4-BE49-F238E27FC236}">
                      <a16:creationId xmlns:a16="http://schemas.microsoft.com/office/drawing/2014/main" id="{9896058E-93B4-4DDF-0820-4F2C120491FF}"/>
                    </a:ext>
                  </a:extLst>
                </p:cNvPr>
                <p:cNvSpPr/>
                <p:nvPr/>
              </p:nvSpPr>
              <p:spPr>
                <a:xfrm>
                  <a:off x="5725679" y="4224638"/>
                  <a:ext cx="242894" cy="178026"/>
                </a:xfrm>
                <a:custGeom>
                  <a:avLst/>
                  <a:gdLst>
                    <a:gd name="connsiteX0" fmla="*/ 243234 w 242894"/>
                    <a:gd name="connsiteY0" fmla="*/ 146138 h 178026"/>
                    <a:gd name="connsiteX1" fmla="*/ 243251 w 242894"/>
                    <a:gd name="connsiteY1" fmla="*/ 178228 h 178026"/>
                    <a:gd name="connsiteX2" fmla="*/ 381 w 242894"/>
                    <a:gd name="connsiteY2" fmla="*/ 32307 h 178026"/>
                    <a:gd name="connsiteX3" fmla="*/ 357 w 242894"/>
                    <a:gd name="connsiteY3" fmla="*/ 201 h 17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894" h="178026">
                      <a:moveTo>
                        <a:pt x="243234" y="146138"/>
                      </a:moveTo>
                      <a:lnTo>
                        <a:pt x="243251" y="178228"/>
                      </a:lnTo>
                      <a:lnTo>
                        <a:pt x="381" y="32307"/>
                      </a:lnTo>
                      <a:lnTo>
                        <a:pt x="357" y="201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: 形状 114">
                  <a:extLst>
                    <a:ext uri="{FF2B5EF4-FFF2-40B4-BE49-F238E27FC236}">
                      <a16:creationId xmlns:a16="http://schemas.microsoft.com/office/drawing/2014/main" id="{F997EA37-2080-FAC6-8AC6-94BCF254C0A3}"/>
                    </a:ext>
                  </a:extLst>
                </p:cNvPr>
                <p:cNvSpPr/>
                <p:nvPr/>
              </p:nvSpPr>
              <p:spPr>
                <a:xfrm>
                  <a:off x="5725605" y="4224646"/>
                  <a:ext cx="242969" cy="178026"/>
                </a:xfrm>
                <a:custGeom>
                  <a:avLst/>
                  <a:gdLst>
                    <a:gd name="connsiteX0" fmla="*/ 357 w 242969"/>
                    <a:gd name="connsiteY0" fmla="*/ 201 h 178026"/>
                    <a:gd name="connsiteX1" fmla="*/ 243309 w 242969"/>
                    <a:gd name="connsiteY1" fmla="*/ 146138 h 178026"/>
                    <a:gd name="connsiteX2" fmla="*/ 243326 w 242969"/>
                    <a:gd name="connsiteY2" fmla="*/ 178228 h 17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2969" h="178026">
                      <a:moveTo>
                        <a:pt x="357" y="201"/>
                      </a:moveTo>
                      <a:lnTo>
                        <a:pt x="243309" y="146138"/>
                      </a:lnTo>
                      <a:lnTo>
                        <a:pt x="243326" y="178228"/>
                      </a:lnTo>
                    </a:path>
                  </a:pathLst>
                </a:custGeom>
                <a:noFill/>
                <a:ln w="24876" cap="rnd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: 形状 115">
                  <a:extLst>
                    <a:ext uri="{FF2B5EF4-FFF2-40B4-BE49-F238E27FC236}">
                      <a16:creationId xmlns:a16="http://schemas.microsoft.com/office/drawing/2014/main" id="{A3E439E5-3E9E-C710-7B47-5D1DD73BD10F}"/>
                    </a:ext>
                  </a:extLst>
                </p:cNvPr>
                <p:cNvSpPr/>
                <p:nvPr/>
              </p:nvSpPr>
              <p:spPr>
                <a:xfrm>
                  <a:off x="6179984" y="3991976"/>
                  <a:ext cx="97114" cy="274445"/>
                </a:xfrm>
                <a:custGeom>
                  <a:avLst/>
                  <a:gdLst>
                    <a:gd name="connsiteX0" fmla="*/ 68278 w 97114"/>
                    <a:gd name="connsiteY0" fmla="*/ 5121 h 274445"/>
                    <a:gd name="connsiteX1" fmla="*/ 97465 w 97114"/>
                    <a:gd name="connsiteY1" fmla="*/ 204 h 274445"/>
                    <a:gd name="connsiteX2" fmla="*/ 29521 w 97114"/>
                    <a:gd name="connsiteY2" fmla="*/ 269732 h 274445"/>
                    <a:gd name="connsiteX3" fmla="*/ 351 w 97114"/>
                    <a:gd name="connsiteY3" fmla="*/ 274649 h 27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114" h="274445">
                      <a:moveTo>
                        <a:pt x="68278" y="5121"/>
                      </a:moveTo>
                      <a:lnTo>
                        <a:pt x="97465" y="204"/>
                      </a:lnTo>
                      <a:lnTo>
                        <a:pt x="29521" y="269732"/>
                      </a:lnTo>
                      <a:lnTo>
                        <a:pt x="351" y="274649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>
                  <a:extLst>
                    <a:ext uri="{FF2B5EF4-FFF2-40B4-BE49-F238E27FC236}">
                      <a16:creationId xmlns:a16="http://schemas.microsoft.com/office/drawing/2014/main" id="{F385E40F-6EDA-1620-FB1F-F7FCD94186F2}"/>
                    </a:ext>
                  </a:extLst>
                </p:cNvPr>
                <p:cNvSpPr/>
                <p:nvPr/>
              </p:nvSpPr>
              <p:spPr>
                <a:xfrm>
                  <a:off x="6006202" y="3839347"/>
                  <a:ext cx="270896" cy="157545"/>
                </a:xfrm>
                <a:custGeom>
                  <a:avLst/>
                  <a:gdLst>
                    <a:gd name="connsiteX0" fmla="*/ 352 w 270896"/>
                    <a:gd name="connsiteY0" fmla="*/ 5116 h 157545"/>
                    <a:gd name="connsiteX1" fmla="*/ 29539 w 270896"/>
                    <a:gd name="connsiteY1" fmla="*/ 207 h 157545"/>
                    <a:gd name="connsiteX2" fmla="*/ 271248 w 270896"/>
                    <a:gd name="connsiteY2" fmla="*/ 152836 h 157545"/>
                    <a:gd name="connsiteX3" fmla="*/ 242061 w 270896"/>
                    <a:gd name="connsiteY3" fmla="*/ 157753 h 15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896" h="157545">
                      <a:moveTo>
                        <a:pt x="352" y="5116"/>
                      </a:moveTo>
                      <a:lnTo>
                        <a:pt x="29539" y="207"/>
                      </a:lnTo>
                      <a:lnTo>
                        <a:pt x="271248" y="152836"/>
                      </a:lnTo>
                      <a:lnTo>
                        <a:pt x="242061" y="157753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>
                  <a:extLst>
                    <a:ext uri="{FF2B5EF4-FFF2-40B4-BE49-F238E27FC236}">
                      <a16:creationId xmlns:a16="http://schemas.microsoft.com/office/drawing/2014/main" id="{3537D9B7-1BCB-FAF6-F539-BFBEF9E244D4}"/>
                    </a:ext>
                  </a:extLst>
                </p:cNvPr>
                <p:cNvSpPr/>
                <p:nvPr/>
              </p:nvSpPr>
              <p:spPr>
                <a:xfrm>
                  <a:off x="5938258" y="3844256"/>
                  <a:ext cx="309652" cy="422165"/>
                </a:xfrm>
                <a:custGeom>
                  <a:avLst/>
                  <a:gdLst>
                    <a:gd name="connsiteX0" fmla="*/ 310005 w 309652"/>
                    <a:gd name="connsiteY0" fmla="*/ 152842 h 422165"/>
                    <a:gd name="connsiteX1" fmla="*/ 242095 w 309652"/>
                    <a:gd name="connsiteY1" fmla="*/ 422370 h 422165"/>
                    <a:gd name="connsiteX2" fmla="*/ 353 w 309652"/>
                    <a:gd name="connsiteY2" fmla="*/ 269741 h 422165"/>
                    <a:gd name="connsiteX3" fmla="*/ 68296 w 309652"/>
                    <a:gd name="connsiteY3" fmla="*/ 205 h 422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652" h="422165">
                      <a:moveTo>
                        <a:pt x="310005" y="152842"/>
                      </a:moveTo>
                      <a:lnTo>
                        <a:pt x="242095" y="422370"/>
                      </a:lnTo>
                      <a:lnTo>
                        <a:pt x="353" y="269741"/>
                      </a:lnTo>
                      <a:lnTo>
                        <a:pt x="68296" y="205"/>
                      </a:lnTo>
                      <a:close/>
                    </a:path>
                  </a:pathLst>
                </a:custGeom>
                <a:noFill/>
                <a:ln w="24876" cap="flat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ACCAD8E2-633C-FD9A-9AC5-76FE3A87291C}"/>
                  </a:ext>
                </a:extLst>
              </p:cNvPr>
              <p:cNvSpPr/>
              <p:nvPr/>
            </p:nvSpPr>
            <p:spPr>
              <a:xfrm>
                <a:off x="5968557" y="4258278"/>
                <a:ext cx="211575" cy="144386"/>
              </a:xfrm>
              <a:custGeom>
                <a:avLst/>
                <a:gdLst>
                  <a:gd name="connsiteX0" fmla="*/ 353 w 211575"/>
                  <a:gd name="connsiteY0" fmla="*/ 112498 h 144386"/>
                  <a:gd name="connsiteX1" fmla="*/ 211904 w 211575"/>
                  <a:gd name="connsiteY1" fmla="*/ 201 h 144386"/>
                  <a:gd name="connsiteX2" fmla="*/ 211929 w 211575"/>
                  <a:gd name="connsiteY2" fmla="*/ 32290 h 144386"/>
                  <a:gd name="connsiteX3" fmla="*/ 370 w 211575"/>
                  <a:gd name="connsiteY3" fmla="*/ 144587 h 144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575" h="144386">
                    <a:moveTo>
                      <a:pt x="353" y="112498"/>
                    </a:moveTo>
                    <a:lnTo>
                      <a:pt x="211904" y="201"/>
                    </a:lnTo>
                    <a:lnTo>
                      <a:pt x="211929" y="32290"/>
                    </a:lnTo>
                    <a:lnTo>
                      <a:pt x="370" y="144587"/>
                    </a:lnTo>
                    <a:close/>
                  </a:path>
                </a:pathLst>
              </a:custGeom>
              <a:solidFill>
                <a:srgbClr val="898B8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46FF03E8-8D42-3194-3437-3DBEBFCF58F3}"/>
                  </a:ext>
                </a:extLst>
              </p:cNvPr>
              <p:cNvSpPr/>
              <p:nvPr/>
            </p:nvSpPr>
            <p:spPr>
              <a:xfrm>
                <a:off x="5725605" y="4112357"/>
                <a:ext cx="454428" cy="258226"/>
              </a:xfrm>
              <a:custGeom>
                <a:avLst/>
                <a:gdLst>
                  <a:gd name="connsiteX0" fmla="*/ 355 w 454428"/>
                  <a:gd name="connsiteY0" fmla="*/ 112491 h 258226"/>
                  <a:gd name="connsiteX1" fmla="*/ 211914 w 454428"/>
                  <a:gd name="connsiteY1" fmla="*/ 202 h 258226"/>
                  <a:gd name="connsiteX2" fmla="*/ 454784 w 454428"/>
                  <a:gd name="connsiteY2" fmla="*/ 146139 h 258226"/>
                  <a:gd name="connsiteX3" fmla="*/ 243307 w 454428"/>
                  <a:gd name="connsiteY3" fmla="*/ 258428 h 25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428" h="258226">
                    <a:moveTo>
                      <a:pt x="355" y="112491"/>
                    </a:moveTo>
                    <a:lnTo>
                      <a:pt x="211914" y="202"/>
                    </a:lnTo>
                    <a:lnTo>
                      <a:pt x="454784" y="146139"/>
                    </a:lnTo>
                    <a:lnTo>
                      <a:pt x="243307" y="258428"/>
                    </a:lnTo>
                    <a:close/>
                  </a:path>
                </a:pathLst>
              </a:custGeom>
              <a:solidFill>
                <a:srgbClr val="BBBDBF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61AA6B21-2760-CFCF-76D2-1427781C89DD}"/>
                  </a:ext>
                </a:extLst>
              </p:cNvPr>
              <p:cNvSpPr/>
              <p:nvPr/>
            </p:nvSpPr>
            <p:spPr>
              <a:xfrm>
                <a:off x="5725679" y="4224638"/>
                <a:ext cx="242894" cy="178026"/>
              </a:xfrm>
              <a:custGeom>
                <a:avLst/>
                <a:gdLst>
                  <a:gd name="connsiteX0" fmla="*/ 243234 w 242894"/>
                  <a:gd name="connsiteY0" fmla="*/ 146138 h 178026"/>
                  <a:gd name="connsiteX1" fmla="*/ 243251 w 242894"/>
                  <a:gd name="connsiteY1" fmla="*/ 178228 h 178026"/>
                  <a:gd name="connsiteX2" fmla="*/ 381 w 242894"/>
                  <a:gd name="connsiteY2" fmla="*/ 32307 h 178026"/>
                  <a:gd name="connsiteX3" fmla="*/ 357 w 242894"/>
                  <a:gd name="connsiteY3" fmla="*/ 201 h 1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894" h="178026">
                    <a:moveTo>
                      <a:pt x="243234" y="146138"/>
                    </a:moveTo>
                    <a:lnTo>
                      <a:pt x="243251" y="178228"/>
                    </a:lnTo>
                    <a:lnTo>
                      <a:pt x="381" y="32307"/>
                    </a:lnTo>
                    <a:lnTo>
                      <a:pt x="357" y="201"/>
                    </a:lnTo>
                    <a:close/>
                  </a:path>
                </a:pathLst>
              </a:custGeom>
              <a:solidFill>
                <a:srgbClr val="B3B5B7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E4510970-D02B-B802-2172-9423410689C5}"/>
                  </a:ext>
                </a:extLst>
              </p:cNvPr>
              <p:cNvSpPr/>
              <p:nvPr/>
            </p:nvSpPr>
            <p:spPr>
              <a:xfrm>
                <a:off x="5728888" y="4226611"/>
                <a:ext cx="239685" cy="172695"/>
              </a:xfrm>
              <a:custGeom>
                <a:avLst/>
                <a:gdLst>
                  <a:gd name="connsiteX0" fmla="*/ 357 w 239685"/>
                  <a:gd name="connsiteY0" fmla="*/ 201 h 172695"/>
                  <a:gd name="connsiteX1" fmla="*/ 240025 w 239685"/>
                  <a:gd name="connsiteY1" fmla="*/ 144165 h 172695"/>
                  <a:gd name="connsiteX2" fmla="*/ 240042 w 239685"/>
                  <a:gd name="connsiteY2" fmla="*/ 172896 h 17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685" h="172695">
                    <a:moveTo>
                      <a:pt x="357" y="201"/>
                    </a:moveTo>
                    <a:lnTo>
                      <a:pt x="240025" y="144165"/>
                    </a:lnTo>
                    <a:lnTo>
                      <a:pt x="240042" y="172896"/>
                    </a:lnTo>
                  </a:path>
                </a:pathLst>
              </a:custGeom>
              <a:noFill/>
              <a:ln w="8292" cap="rnd">
                <a:solidFill>
                  <a:srgbClr val="E1E2E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3" name="图形 11">
                <a:extLst>
                  <a:ext uri="{FF2B5EF4-FFF2-40B4-BE49-F238E27FC236}">
                    <a16:creationId xmlns:a16="http://schemas.microsoft.com/office/drawing/2014/main" id="{04430413-90E8-6188-2EC6-616937EFC9AE}"/>
                  </a:ext>
                </a:extLst>
              </p:cNvPr>
              <p:cNvGrpSpPr/>
              <p:nvPr/>
            </p:nvGrpSpPr>
            <p:grpSpPr>
              <a:xfrm>
                <a:off x="6006202" y="3839347"/>
                <a:ext cx="270896" cy="427073"/>
                <a:chOff x="6006202" y="3839347"/>
                <a:chExt cx="270896" cy="427073"/>
              </a:xfrm>
              <a:solidFill>
                <a:srgbClr val="898B8E"/>
              </a:solidFill>
            </p:grpSpPr>
            <p:sp>
              <p:nvSpPr>
                <p:cNvPr id="124" name="任意多边形: 形状 123">
                  <a:extLst>
                    <a:ext uri="{FF2B5EF4-FFF2-40B4-BE49-F238E27FC236}">
                      <a16:creationId xmlns:a16="http://schemas.microsoft.com/office/drawing/2014/main" id="{E9146A4B-7768-0E53-28DB-C771CBDECE3A}"/>
                    </a:ext>
                  </a:extLst>
                </p:cNvPr>
                <p:cNvSpPr/>
                <p:nvPr/>
              </p:nvSpPr>
              <p:spPr>
                <a:xfrm>
                  <a:off x="6179984" y="3991976"/>
                  <a:ext cx="97114" cy="274445"/>
                </a:xfrm>
                <a:custGeom>
                  <a:avLst/>
                  <a:gdLst>
                    <a:gd name="connsiteX0" fmla="*/ 68278 w 97114"/>
                    <a:gd name="connsiteY0" fmla="*/ 5121 h 274445"/>
                    <a:gd name="connsiteX1" fmla="*/ 97465 w 97114"/>
                    <a:gd name="connsiteY1" fmla="*/ 204 h 274445"/>
                    <a:gd name="connsiteX2" fmla="*/ 29521 w 97114"/>
                    <a:gd name="connsiteY2" fmla="*/ 269732 h 274445"/>
                    <a:gd name="connsiteX3" fmla="*/ 351 w 97114"/>
                    <a:gd name="connsiteY3" fmla="*/ 274649 h 27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114" h="274445">
                      <a:moveTo>
                        <a:pt x="68278" y="5121"/>
                      </a:moveTo>
                      <a:lnTo>
                        <a:pt x="97465" y="204"/>
                      </a:lnTo>
                      <a:lnTo>
                        <a:pt x="29521" y="269732"/>
                      </a:lnTo>
                      <a:lnTo>
                        <a:pt x="351" y="274649"/>
                      </a:lnTo>
                      <a:close/>
                    </a:path>
                  </a:pathLst>
                </a:custGeom>
                <a:solidFill>
                  <a:srgbClr val="898B8E"/>
                </a:solidFill>
                <a:ln w="82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>
                  <a:extLst>
                    <a:ext uri="{FF2B5EF4-FFF2-40B4-BE49-F238E27FC236}">
                      <a16:creationId xmlns:a16="http://schemas.microsoft.com/office/drawing/2014/main" id="{DABFF5DC-0F72-1276-5798-AC90C9BA4032}"/>
                    </a:ext>
                  </a:extLst>
                </p:cNvPr>
                <p:cNvSpPr/>
                <p:nvPr/>
              </p:nvSpPr>
              <p:spPr>
                <a:xfrm>
                  <a:off x="6006202" y="3839347"/>
                  <a:ext cx="270896" cy="157545"/>
                </a:xfrm>
                <a:custGeom>
                  <a:avLst/>
                  <a:gdLst>
                    <a:gd name="connsiteX0" fmla="*/ 352 w 270896"/>
                    <a:gd name="connsiteY0" fmla="*/ 5116 h 157545"/>
                    <a:gd name="connsiteX1" fmla="*/ 29539 w 270896"/>
                    <a:gd name="connsiteY1" fmla="*/ 207 h 157545"/>
                    <a:gd name="connsiteX2" fmla="*/ 271248 w 270896"/>
                    <a:gd name="connsiteY2" fmla="*/ 152836 h 157545"/>
                    <a:gd name="connsiteX3" fmla="*/ 242061 w 270896"/>
                    <a:gd name="connsiteY3" fmla="*/ 157753 h 15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896" h="157545">
                      <a:moveTo>
                        <a:pt x="352" y="5116"/>
                      </a:moveTo>
                      <a:lnTo>
                        <a:pt x="29539" y="207"/>
                      </a:lnTo>
                      <a:lnTo>
                        <a:pt x="271248" y="152836"/>
                      </a:lnTo>
                      <a:lnTo>
                        <a:pt x="242061" y="157753"/>
                      </a:lnTo>
                      <a:close/>
                    </a:path>
                  </a:pathLst>
                </a:custGeom>
                <a:solidFill>
                  <a:srgbClr val="898B8E"/>
                </a:solidFill>
                <a:ln w="82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73CB0D7F-68AC-50AA-A4D6-DB29D1C9F84B}"/>
                  </a:ext>
                </a:extLst>
              </p:cNvPr>
              <p:cNvSpPr/>
              <p:nvPr/>
            </p:nvSpPr>
            <p:spPr>
              <a:xfrm>
                <a:off x="5938258" y="3844256"/>
                <a:ext cx="309652" cy="422165"/>
              </a:xfrm>
              <a:custGeom>
                <a:avLst/>
                <a:gdLst>
                  <a:gd name="connsiteX0" fmla="*/ 310005 w 309652"/>
                  <a:gd name="connsiteY0" fmla="*/ 152842 h 422165"/>
                  <a:gd name="connsiteX1" fmla="*/ 242095 w 309652"/>
                  <a:gd name="connsiteY1" fmla="*/ 422370 h 422165"/>
                  <a:gd name="connsiteX2" fmla="*/ 353 w 309652"/>
                  <a:gd name="connsiteY2" fmla="*/ 269741 h 422165"/>
                  <a:gd name="connsiteX3" fmla="*/ 68296 w 309652"/>
                  <a:gd name="connsiteY3" fmla="*/ 205 h 422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652" h="422165">
                    <a:moveTo>
                      <a:pt x="310005" y="152842"/>
                    </a:moveTo>
                    <a:lnTo>
                      <a:pt x="242095" y="422370"/>
                    </a:lnTo>
                    <a:lnTo>
                      <a:pt x="353" y="269741"/>
                    </a:lnTo>
                    <a:lnTo>
                      <a:pt x="68296" y="205"/>
                    </a:lnTo>
                    <a:close/>
                  </a:path>
                </a:pathLst>
              </a:custGeom>
              <a:solidFill>
                <a:srgbClr val="B3B5B7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250BD8C6-048B-DE8A-B430-7A816C29FC6A}"/>
                  </a:ext>
                </a:extLst>
              </p:cNvPr>
              <p:cNvSpPr/>
              <p:nvPr/>
            </p:nvSpPr>
            <p:spPr>
              <a:xfrm>
                <a:off x="5981608" y="3898004"/>
                <a:ext cx="226750" cy="309121"/>
              </a:xfrm>
              <a:custGeom>
                <a:avLst/>
                <a:gdLst>
                  <a:gd name="connsiteX0" fmla="*/ 227103 w 226750"/>
                  <a:gd name="connsiteY0" fmla="*/ 111980 h 309121"/>
                  <a:gd name="connsiteX1" fmla="*/ 177351 w 226750"/>
                  <a:gd name="connsiteY1" fmla="*/ 309327 h 309121"/>
                  <a:gd name="connsiteX2" fmla="*/ 353 w 226750"/>
                  <a:gd name="connsiteY2" fmla="*/ 197552 h 309121"/>
                  <a:gd name="connsiteX3" fmla="*/ 50104 w 226750"/>
                  <a:gd name="connsiteY3" fmla="*/ 205 h 30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750" h="309121">
                    <a:moveTo>
                      <a:pt x="227103" y="111980"/>
                    </a:moveTo>
                    <a:lnTo>
                      <a:pt x="177351" y="309327"/>
                    </a:lnTo>
                    <a:lnTo>
                      <a:pt x="353" y="197552"/>
                    </a:lnTo>
                    <a:lnTo>
                      <a:pt x="50104" y="205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60D92B61-DA57-5B34-9964-2199927144E0}"/>
                  </a:ext>
                </a:extLst>
              </p:cNvPr>
              <p:cNvSpPr/>
              <p:nvPr/>
            </p:nvSpPr>
            <p:spPr>
              <a:xfrm>
                <a:off x="5981608" y="3898004"/>
                <a:ext cx="226750" cy="309121"/>
              </a:xfrm>
              <a:custGeom>
                <a:avLst/>
                <a:gdLst>
                  <a:gd name="connsiteX0" fmla="*/ 227103 w 226750"/>
                  <a:gd name="connsiteY0" fmla="*/ 111980 h 309121"/>
                  <a:gd name="connsiteX1" fmla="*/ 177351 w 226750"/>
                  <a:gd name="connsiteY1" fmla="*/ 309327 h 309121"/>
                  <a:gd name="connsiteX2" fmla="*/ 353 w 226750"/>
                  <a:gd name="connsiteY2" fmla="*/ 197552 h 309121"/>
                  <a:gd name="connsiteX3" fmla="*/ 50104 w 226750"/>
                  <a:gd name="connsiteY3" fmla="*/ 205 h 30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750" h="309121">
                    <a:moveTo>
                      <a:pt x="227103" y="111980"/>
                    </a:moveTo>
                    <a:lnTo>
                      <a:pt x="177351" y="309327"/>
                    </a:lnTo>
                    <a:lnTo>
                      <a:pt x="353" y="197552"/>
                    </a:lnTo>
                    <a:lnTo>
                      <a:pt x="50104" y="205"/>
                    </a:lnTo>
                    <a:close/>
                  </a:path>
                </a:pathLst>
              </a:custGeom>
              <a:noFill/>
              <a:ln w="8292" cap="flat">
                <a:solidFill>
                  <a:srgbClr val="626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953B2AD4-3D0F-17B6-FF4F-F9F3B46AB607}"/>
                  </a:ext>
                </a:extLst>
              </p:cNvPr>
              <p:cNvSpPr/>
              <p:nvPr/>
            </p:nvSpPr>
            <p:spPr>
              <a:xfrm>
                <a:off x="6009776" y="3922863"/>
                <a:ext cx="179478" cy="122720"/>
              </a:xfrm>
              <a:custGeom>
                <a:avLst/>
                <a:gdLst>
                  <a:gd name="connsiteX0" fmla="*/ 179831 w 179478"/>
                  <a:gd name="connsiteY0" fmla="*/ 92893 h 122720"/>
                  <a:gd name="connsiteX1" fmla="*/ 39349 w 179478"/>
                  <a:gd name="connsiteY1" fmla="*/ 29891 h 122720"/>
                  <a:gd name="connsiteX2" fmla="*/ 353 w 179478"/>
                  <a:gd name="connsiteY2" fmla="*/ 122926 h 122720"/>
                  <a:gd name="connsiteX3" fmla="*/ 31530 w 179478"/>
                  <a:gd name="connsiteY3" fmla="*/ 206 h 122720"/>
                  <a:gd name="connsiteX4" fmla="*/ 179831 w 179478"/>
                  <a:gd name="connsiteY4" fmla="*/ 92893 h 12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478" h="122720">
                    <a:moveTo>
                      <a:pt x="179831" y="92893"/>
                    </a:moveTo>
                    <a:cubicBezTo>
                      <a:pt x="173388" y="89120"/>
                      <a:pt x="50892" y="17437"/>
                      <a:pt x="39349" y="29891"/>
                    </a:cubicBezTo>
                    <a:cubicBezTo>
                      <a:pt x="30560" y="39012"/>
                      <a:pt x="1870" y="118739"/>
                      <a:pt x="353" y="122926"/>
                    </a:cubicBezTo>
                    <a:lnTo>
                      <a:pt x="31530" y="206"/>
                    </a:lnTo>
                    <a:lnTo>
                      <a:pt x="179831" y="92893"/>
                    </a:lnTo>
                    <a:close/>
                  </a:path>
                </a:pathLst>
              </a:custGeom>
              <a:solidFill>
                <a:srgbClr val="C4CAC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414B3341-ECCB-8553-CBEE-91518203A9E4}"/>
                  </a:ext>
                </a:extLst>
              </p:cNvPr>
              <p:cNvSpPr/>
              <p:nvPr/>
            </p:nvSpPr>
            <p:spPr>
              <a:xfrm>
                <a:off x="5846252" y="4250086"/>
                <a:ext cx="89875" cy="51525"/>
              </a:xfrm>
              <a:custGeom>
                <a:avLst/>
                <a:gdLst>
                  <a:gd name="connsiteX0" fmla="*/ 356 w 89875"/>
                  <a:gd name="connsiteY0" fmla="*/ 18983 h 51525"/>
                  <a:gd name="connsiteX1" fmla="*/ 35721 w 89875"/>
                  <a:gd name="connsiteY1" fmla="*/ 201 h 51525"/>
                  <a:gd name="connsiteX2" fmla="*/ 90232 w 89875"/>
                  <a:gd name="connsiteY2" fmla="*/ 32954 h 51525"/>
                  <a:gd name="connsiteX3" fmla="*/ 54858 w 89875"/>
                  <a:gd name="connsiteY3" fmla="*/ 51727 h 5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75" h="51525">
                    <a:moveTo>
                      <a:pt x="356" y="18983"/>
                    </a:moveTo>
                    <a:lnTo>
                      <a:pt x="35721" y="201"/>
                    </a:lnTo>
                    <a:lnTo>
                      <a:pt x="90232" y="32954"/>
                    </a:lnTo>
                    <a:lnTo>
                      <a:pt x="54858" y="51727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1" name="图形 11">
                <a:extLst>
                  <a:ext uri="{FF2B5EF4-FFF2-40B4-BE49-F238E27FC236}">
                    <a16:creationId xmlns:a16="http://schemas.microsoft.com/office/drawing/2014/main" id="{9626182D-6AB3-E88D-E7A9-B886C25B5073}"/>
                  </a:ext>
                </a:extLst>
              </p:cNvPr>
              <p:cNvGrpSpPr/>
              <p:nvPr/>
            </p:nvGrpSpPr>
            <p:grpSpPr>
              <a:xfrm>
                <a:off x="5846252" y="4111072"/>
                <a:ext cx="335133" cy="190539"/>
                <a:chOff x="5846252" y="4111072"/>
                <a:chExt cx="335133" cy="190539"/>
              </a:xfrm>
              <a:noFill/>
            </p:grpSpPr>
            <p:sp>
              <p:nvSpPr>
                <p:cNvPr id="132" name="任意多边形: 形状 131">
                  <a:extLst>
                    <a:ext uri="{FF2B5EF4-FFF2-40B4-BE49-F238E27FC236}">
                      <a16:creationId xmlns:a16="http://schemas.microsoft.com/office/drawing/2014/main" id="{853026C3-CF1F-DC94-6EC7-DC0B201F4D9C}"/>
                    </a:ext>
                  </a:extLst>
                </p:cNvPr>
                <p:cNvSpPr/>
                <p:nvPr/>
              </p:nvSpPr>
              <p:spPr>
                <a:xfrm>
                  <a:off x="5846252" y="4250086"/>
                  <a:ext cx="89875" cy="51525"/>
                </a:xfrm>
                <a:custGeom>
                  <a:avLst/>
                  <a:gdLst>
                    <a:gd name="connsiteX0" fmla="*/ 356 w 89875"/>
                    <a:gd name="connsiteY0" fmla="*/ 18983 h 51525"/>
                    <a:gd name="connsiteX1" fmla="*/ 35721 w 89875"/>
                    <a:gd name="connsiteY1" fmla="*/ 201 h 51525"/>
                    <a:gd name="connsiteX2" fmla="*/ 90232 w 89875"/>
                    <a:gd name="connsiteY2" fmla="*/ 32954 h 51525"/>
                    <a:gd name="connsiteX3" fmla="*/ 54858 w 89875"/>
                    <a:gd name="connsiteY3" fmla="*/ 51727 h 5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875" h="51525">
                      <a:moveTo>
                        <a:pt x="356" y="18983"/>
                      </a:moveTo>
                      <a:lnTo>
                        <a:pt x="35721" y="201"/>
                      </a:lnTo>
                      <a:lnTo>
                        <a:pt x="90232" y="32954"/>
                      </a:lnTo>
                      <a:lnTo>
                        <a:pt x="54858" y="51727"/>
                      </a:lnTo>
                      <a:close/>
                    </a:path>
                  </a:pathLst>
                </a:custGeom>
                <a:noFill/>
                <a:ln w="8292" cap="flat">
                  <a:solidFill>
                    <a:srgbClr val="63646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" name="任意多边形: 形状 132">
                  <a:extLst>
                    <a:ext uri="{FF2B5EF4-FFF2-40B4-BE49-F238E27FC236}">
                      <a16:creationId xmlns:a16="http://schemas.microsoft.com/office/drawing/2014/main" id="{25BA9D69-4D7F-0262-2ADD-4026410EB7D6}"/>
                    </a:ext>
                  </a:extLst>
                </p:cNvPr>
                <p:cNvSpPr/>
                <p:nvPr/>
              </p:nvSpPr>
              <p:spPr>
                <a:xfrm>
                  <a:off x="5934809" y="4111072"/>
                  <a:ext cx="246576" cy="157355"/>
                </a:xfrm>
                <a:custGeom>
                  <a:avLst/>
                  <a:gdLst>
                    <a:gd name="connsiteX0" fmla="*/ 246929 w 246576"/>
                    <a:gd name="connsiteY0" fmla="*/ 157558 h 157355"/>
                    <a:gd name="connsiteX1" fmla="*/ 353 w 246576"/>
                    <a:gd name="connsiteY1" fmla="*/ 203 h 157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576" h="157355">
                      <a:moveTo>
                        <a:pt x="246929" y="157558"/>
                      </a:moveTo>
                      <a:lnTo>
                        <a:pt x="353" y="203"/>
                      </a:lnTo>
                    </a:path>
                  </a:pathLst>
                </a:custGeom>
                <a:noFill/>
                <a:ln w="8292" cap="rnd">
                  <a:solidFill>
                    <a:srgbClr val="6263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143AA2C6-3763-7763-8F59-B742545DD036}"/>
                  </a:ext>
                </a:extLst>
              </p:cNvPr>
              <p:cNvSpPr/>
              <p:nvPr/>
            </p:nvSpPr>
            <p:spPr>
              <a:xfrm>
                <a:off x="5848673" y="4180732"/>
                <a:ext cx="12081" cy="8747"/>
              </a:xfrm>
              <a:custGeom>
                <a:avLst/>
                <a:gdLst>
                  <a:gd name="connsiteX0" fmla="*/ 356 w 12081"/>
                  <a:gd name="connsiteY0" fmla="*/ 6613 h 8747"/>
                  <a:gd name="connsiteX1" fmla="*/ 12438 w 12081"/>
                  <a:gd name="connsiteY1" fmla="*/ 203 h 8747"/>
                  <a:gd name="connsiteX2" fmla="*/ 12438 w 12081"/>
                  <a:gd name="connsiteY2" fmla="*/ 2541 h 8747"/>
                  <a:gd name="connsiteX3" fmla="*/ 356 w 12081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47">
                    <a:moveTo>
                      <a:pt x="356" y="6613"/>
                    </a:moveTo>
                    <a:lnTo>
                      <a:pt x="12438" y="203"/>
                    </a:lnTo>
                    <a:lnTo>
                      <a:pt x="12438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C5265840-4511-0339-A4C7-B2C72CBAA557}"/>
                  </a:ext>
                </a:extLst>
              </p:cNvPr>
              <p:cNvSpPr/>
              <p:nvPr/>
            </p:nvSpPr>
            <p:spPr>
              <a:xfrm>
                <a:off x="5838242" y="4174489"/>
                <a:ext cx="22520" cy="12661"/>
              </a:xfrm>
              <a:custGeom>
                <a:avLst/>
                <a:gdLst>
                  <a:gd name="connsiteX0" fmla="*/ 357 w 22520"/>
                  <a:gd name="connsiteY0" fmla="*/ 6604 h 12661"/>
                  <a:gd name="connsiteX1" fmla="*/ 12463 w 22520"/>
                  <a:gd name="connsiteY1" fmla="*/ 203 h 12661"/>
                  <a:gd name="connsiteX2" fmla="*/ 22877 w 22520"/>
                  <a:gd name="connsiteY2" fmla="*/ 6455 h 12661"/>
                  <a:gd name="connsiteX3" fmla="*/ 10796 w 22520"/>
                  <a:gd name="connsiteY3" fmla="*/ 12865 h 12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61">
                    <a:moveTo>
                      <a:pt x="357" y="6604"/>
                    </a:moveTo>
                    <a:lnTo>
                      <a:pt x="12463" y="203"/>
                    </a:lnTo>
                    <a:lnTo>
                      <a:pt x="22877" y="6455"/>
                    </a:lnTo>
                    <a:lnTo>
                      <a:pt x="10796" y="12865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D2DD4752-2D0E-279F-2A87-01A197C20B00}"/>
                  </a:ext>
                </a:extLst>
              </p:cNvPr>
              <p:cNvSpPr/>
              <p:nvPr/>
            </p:nvSpPr>
            <p:spPr>
              <a:xfrm>
                <a:off x="5838242" y="4180882"/>
                <a:ext cx="10431" cy="8598"/>
              </a:xfrm>
              <a:custGeom>
                <a:avLst/>
                <a:gdLst>
                  <a:gd name="connsiteX0" fmla="*/ 10788 w 10431"/>
                  <a:gd name="connsiteY0" fmla="*/ 6463 h 8598"/>
                  <a:gd name="connsiteX1" fmla="*/ 10788 w 10431"/>
                  <a:gd name="connsiteY1" fmla="*/ 8802 h 8598"/>
                  <a:gd name="connsiteX2" fmla="*/ 357 w 10431"/>
                  <a:gd name="connsiteY2" fmla="*/ 2541 h 8598"/>
                  <a:gd name="connsiteX3" fmla="*/ 357 w 10431"/>
                  <a:gd name="connsiteY3" fmla="*/ 203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8" y="6463"/>
                    </a:moveTo>
                    <a:lnTo>
                      <a:pt x="10788" y="8802"/>
                    </a:lnTo>
                    <a:lnTo>
                      <a:pt x="357" y="2541"/>
                    </a:lnTo>
                    <a:lnTo>
                      <a:pt x="357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1E59B375-5122-A4DA-47FA-E00A1254DD9E}"/>
                  </a:ext>
                </a:extLst>
              </p:cNvPr>
              <p:cNvSpPr/>
              <p:nvPr/>
            </p:nvSpPr>
            <p:spPr>
              <a:xfrm>
                <a:off x="5864079" y="4190011"/>
                <a:ext cx="12106" cy="8747"/>
              </a:xfrm>
              <a:custGeom>
                <a:avLst/>
                <a:gdLst>
                  <a:gd name="connsiteX0" fmla="*/ 356 w 12106"/>
                  <a:gd name="connsiteY0" fmla="*/ 6612 h 8747"/>
                  <a:gd name="connsiteX1" fmla="*/ 12462 w 12106"/>
                  <a:gd name="connsiteY1" fmla="*/ 203 h 8747"/>
                  <a:gd name="connsiteX2" fmla="*/ 12462 w 12106"/>
                  <a:gd name="connsiteY2" fmla="*/ 2541 h 8747"/>
                  <a:gd name="connsiteX3" fmla="*/ 356 w 12106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6" y="6612"/>
                    </a:moveTo>
                    <a:lnTo>
                      <a:pt x="12462" y="203"/>
                    </a:lnTo>
                    <a:lnTo>
                      <a:pt x="12462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385AF58B-ED49-A2D2-E9CE-4AF22506E852}"/>
                  </a:ext>
                </a:extLst>
              </p:cNvPr>
              <p:cNvSpPr/>
              <p:nvPr/>
            </p:nvSpPr>
            <p:spPr>
              <a:xfrm>
                <a:off x="5853673" y="4183742"/>
                <a:ext cx="22512" cy="12678"/>
              </a:xfrm>
              <a:custGeom>
                <a:avLst/>
                <a:gdLst>
                  <a:gd name="connsiteX0" fmla="*/ 356 w 22512"/>
                  <a:gd name="connsiteY0" fmla="*/ 6612 h 12678"/>
                  <a:gd name="connsiteX1" fmla="*/ 12438 w 22512"/>
                  <a:gd name="connsiteY1" fmla="*/ 203 h 12678"/>
                  <a:gd name="connsiteX2" fmla="*/ 22869 w 22512"/>
                  <a:gd name="connsiteY2" fmla="*/ 6463 h 12678"/>
                  <a:gd name="connsiteX3" fmla="*/ 10763 w 22512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6" y="6612"/>
                    </a:moveTo>
                    <a:lnTo>
                      <a:pt x="12438" y="203"/>
                    </a:lnTo>
                    <a:lnTo>
                      <a:pt x="22869" y="6463"/>
                    </a:lnTo>
                    <a:lnTo>
                      <a:pt x="10763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944C1348-FA23-1491-77DF-345418B1985B}"/>
                  </a:ext>
                </a:extLst>
              </p:cNvPr>
              <p:cNvSpPr/>
              <p:nvPr/>
            </p:nvSpPr>
            <p:spPr>
              <a:xfrm>
                <a:off x="5853665" y="4190152"/>
                <a:ext cx="10414" cy="8607"/>
              </a:xfrm>
              <a:custGeom>
                <a:avLst/>
                <a:gdLst>
                  <a:gd name="connsiteX0" fmla="*/ 10771 w 10414"/>
                  <a:gd name="connsiteY0" fmla="*/ 6471 h 8607"/>
                  <a:gd name="connsiteX1" fmla="*/ 10771 w 10414"/>
                  <a:gd name="connsiteY1" fmla="*/ 8810 h 8607"/>
                  <a:gd name="connsiteX2" fmla="*/ 356 w 10414"/>
                  <a:gd name="connsiteY2" fmla="*/ 2549 h 8607"/>
                  <a:gd name="connsiteX3" fmla="*/ 356 w 10414"/>
                  <a:gd name="connsiteY3" fmla="*/ 203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71" y="6471"/>
                    </a:moveTo>
                    <a:lnTo>
                      <a:pt x="10771" y="8810"/>
                    </a:lnTo>
                    <a:lnTo>
                      <a:pt x="356" y="2549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31383069-A878-1CD9-80EE-13480E036304}"/>
                  </a:ext>
                </a:extLst>
              </p:cNvPr>
              <p:cNvSpPr/>
              <p:nvPr/>
            </p:nvSpPr>
            <p:spPr>
              <a:xfrm>
                <a:off x="5880273" y="4199729"/>
                <a:ext cx="12106" cy="8756"/>
              </a:xfrm>
              <a:custGeom>
                <a:avLst/>
                <a:gdLst>
                  <a:gd name="connsiteX0" fmla="*/ 364 w 12106"/>
                  <a:gd name="connsiteY0" fmla="*/ 6621 h 8756"/>
                  <a:gd name="connsiteX1" fmla="*/ 12446 w 12106"/>
                  <a:gd name="connsiteY1" fmla="*/ 203 h 8756"/>
                  <a:gd name="connsiteX2" fmla="*/ 12462 w 12106"/>
                  <a:gd name="connsiteY2" fmla="*/ 2541 h 8756"/>
                  <a:gd name="connsiteX3" fmla="*/ 356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4" y="6621"/>
                    </a:moveTo>
                    <a:lnTo>
                      <a:pt x="12446" y="203"/>
                    </a:lnTo>
                    <a:lnTo>
                      <a:pt x="12462" y="2541"/>
                    </a:lnTo>
                    <a:lnTo>
                      <a:pt x="356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49724C68-9DE7-1C06-A928-6A40D6B91E04}"/>
                  </a:ext>
                </a:extLst>
              </p:cNvPr>
              <p:cNvSpPr/>
              <p:nvPr/>
            </p:nvSpPr>
            <p:spPr>
              <a:xfrm>
                <a:off x="5869867" y="4193477"/>
                <a:ext cx="22495" cy="12670"/>
              </a:xfrm>
              <a:custGeom>
                <a:avLst/>
                <a:gdLst>
                  <a:gd name="connsiteX0" fmla="*/ 356 w 22495"/>
                  <a:gd name="connsiteY0" fmla="*/ 6604 h 12670"/>
                  <a:gd name="connsiteX1" fmla="*/ 12437 w 22495"/>
                  <a:gd name="connsiteY1" fmla="*/ 203 h 12670"/>
                  <a:gd name="connsiteX2" fmla="*/ 22852 w 22495"/>
                  <a:gd name="connsiteY2" fmla="*/ 6446 h 12670"/>
                  <a:gd name="connsiteX3" fmla="*/ 10771 w 22495"/>
                  <a:gd name="connsiteY3" fmla="*/ 12873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0">
                    <a:moveTo>
                      <a:pt x="356" y="6604"/>
                    </a:moveTo>
                    <a:lnTo>
                      <a:pt x="12437" y="203"/>
                    </a:lnTo>
                    <a:lnTo>
                      <a:pt x="22852" y="6446"/>
                    </a:lnTo>
                    <a:lnTo>
                      <a:pt x="10771" y="12873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6B94A0CC-68B8-7E91-54F9-6D10D5BB2669}"/>
                  </a:ext>
                </a:extLst>
              </p:cNvPr>
              <p:cNvSpPr/>
              <p:nvPr/>
            </p:nvSpPr>
            <p:spPr>
              <a:xfrm>
                <a:off x="5869867" y="4199878"/>
                <a:ext cx="10414" cy="8607"/>
              </a:xfrm>
              <a:custGeom>
                <a:avLst/>
                <a:gdLst>
                  <a:gd name="connsiteX0" fmla="*/ 10771 w 10414"/>
                  <a:gd name="connsiteY0" fmla="*/ 6471 h 8607"/>
                  <a:gd name="connsiteX1" fmla="*/ 10771 w 10414"/>
                  <a:gd name="connsiteY1" fmla="*/ 8810 h 8607"/>
                  <a:gd name="connsiteX2" fmla="*/ 356 w 10414"/>
                  <a:gd name="connsiteY2" fmla="*/ 2549 h 8607"/>
                  <a:gd name="connsiteX3" fmla="*/ 356 w 10414"/>
                  <a:gd name="connsiteY3" fmla="*/ 203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71" y="6471"/>
                    </a:moveTo>
                    <a:lnTo>
                      <a:pt x="10771" y="8810"/>
                    </a:lnTo>
                    <a:lnTo>
                      <a:pt x="356" y="2549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85A61B96-06FB-4556-B3E2-096245499C8C}"/>
                  </a:ext>
                </a:extLst>
              </p:cNvPr>
              <p:cNvSpPr/>
              <p:nvPr/>
            </p:nvSpPr>
            <p:spPr>
              <a:xfrm>
                <a:off x="5895746" y="4209033"/>
                <a:ext cx="12106" cy="8756"/>
              </a:xfrm>
              <a:custGeom>
                <a:avLst/>
                <a:gdLst>
                  <a:gd name="connsiteX0" fmla="*/ 364 w 12106"/>
                  <a:gd name="connsiteY0" fmla="*/ 6612 h 8756"/>
                  <a:gd name="connsiteX1" fmla="*/ 12445 w 12106"/>
                  <a:gd name="connsiteY1" fmla="*/ 202 h 8756"/>
                  <a:gd name="connsiteX2" fmla="*/ 12462 w 12106"/>
                  <a:gd name="connsiteY2" fmla="*/ 2549 h 8756"/>
                  <a:gd name="connsiteX3" fmla="*/ 356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4" y="6612"/>
                    </a:moveTo>
                    <a:lnTo>
                      <a:pt x="12445" y="202"/>
                    </a:lnTo>
                    <a:lnTo>
                      <a:pt x="12462" y="2549"/>
                    </a:lnTo>
                    <a:lnTo>
                      <a:pt x="356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04A76A0C-AFD8-8816-60BB-AEED616D7031}"/>
                  </a:ext>
                </a:extLst>
              </p:cNvPr>
              <p:cNvSpPr/>
              <p:nvPr/>
            </p:nvSpPr>
            <p:spPr>
              <a:xfrm>
                <a:off x="5885356" y="4202772"/>
                <a:ext cx="22495" cy="12678"/>
              </a:xfrm>
              <a:custGeom>
                <a:avLst/>
                <a:gdLst>
                  <a:gd name="connsiteX0" fmla="*/ 356 w 22495"/>
                  <a:gd name="connsiteY0" fmla="*/ 6620 h 12678"/>
                  <a:gd name="connsiteX1" fmla="*/ 12437 w 22495"/>
                  <a:gd name="connsiteY1" fmla="*/ 203 h 12678"/>
                  <a:gd name="connsiteX2" fmla="*/ 22852 w 22495"/>
                  <a:gd name="connsiteY2" fmla="*/ 6463 h 12678"/>
                  <a:gd name="connsiteX3" fmla="*/ 10770 w 22495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8">
                    <a:moveTo>
                      <a:pt x="356" y="6620"/>
                    </a:moveTo>
                    <a:lnTo>
                      <a:pt x="12437" y="203"/>
                    </a:lnTo>
                    <a:lnTo>
                      <a:pt x="22852" y="6463"/>
                    </a:lnTo>
                    <a:lnTo>
                      <a:pt x="10770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0A026382-A283-E3FC-080D-959431A58652}"/>
                  </a:ext>
                </a:extLst>
              </p:cNvPr>
              <p:cNvSpPr/>
              <p:nvPr/>
            </p:nvSpPr>
            <p:spPr>
              <a:xfrm>
                <a:off x="5885340" y="4209198"/>
                <a:ext cx="10414" cy="8590"/>
              </a:xfrm>
              <a:custGeom>
                <a:avLst/>
                <a:gdLst>
                  <a:gd name="connsiteX0" fmla="*/ 10770 w 10414"/>
                  <a:gd name="connsiteY0" fmla="*/ 6446 h 8590"/>
                  <a:gd name="connsiteX1" fmla="*/ 10770 w 10414"/>
                  <a:gd name="connsiteY1" fmla="*/ 8793 h 8590"/>
                  <a:gd name="connsiteX2" fmla="*/ 356 w 10414"/>
                  <a:gd name="connsiteY2" fmla="*/ 2524 h 8590"/>
                  <a:gd name="connsiteX3" fmla="*/ 356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6"/>
                    </a:moveTo>
                    <a:lnTo>
                      <a:pt x="10770" y="8793"/>
                    </a:lnTo>
                    <a:lnTo>
                      <a:pt x="356" y="2524"/>
                    </a:lnTo>
                    <a:lnTo>
                      <a:pt x="356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A04205A6-19F7-BA8A-A610-CCC5E3D3A8CD}"/>
                  </a:ext>
                </a:extLst>
              </p:cNvPr>
              <p:cNvSpPr/>
              <p:nvPr/>
            </p:nvSpPr>
            <p:spPr>
              <a:xfrm>
                <a:off x="5911758" y="4218643"/>
                <a:ext cx="12106" cy="8756"/>
              </a:xfrm>
              <a:custGeom>
                <a:avLst/>
                <a:gdLst>
                  <a:gd name="connsiteX0" fmla="*/ 355 w 12106"/>
                  <a:gd name="connsiteY0" fmla="*/ 6612 h 8756"/>
                  <a:gd name="connsiteX1" fmla="*/ 12462 w 12106"/>
                  <a:gd name="connsiteY1" fmla="*/ 202 h 8756"/>
                  <a:gd name="connsiteX2" fmla="*/ 12462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5" y="6612"/>
                    </a:moveTo>
                    <a:lnTo>
                      <a:pt x="12462" y="202"/>
                    </a:lnTo>
                    <a:lnTo>
                      <a:pt x="12462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7A09AC48-CB69-84CA-9DED-847BD879392C}"/>
                  </a:ext>
                </a:extLst>
              </p:cNvPr>
              <p:cNvSpPr/>
              <p:nvPr/>
            </p:nvSpPr>
            <p:spPr>
              <a:xfrm>
                <a:off x="5901335" y="4212383"/>
                <a:ext cx="22512" cy="12670"/>
              </a:xfrm>
              <a:custGeom>
                <a:avLst/>
                <a:gdLst>
                  <a:gd name="connsiteX0" fmla="*/ 356 w 22512"/>
                  <a:gd name="connsiteY0" fmla="*/ 6620 h 12670"/>
                  <a:gd name="connsiteX1" fmla="*/ 12437 w 22512"/>
                  <a:gd name="connsiteY1" fmla="*/ 202 h 12670"/>
                  <a:gd name="connsiteX2" fmla="*/ 22868 w 22512"/>
                  <a:gd name="connsiteY2" fmla="*/ 6454 h 12670"/>
                  <a:gd name="connsiteX3" fmla="*/ 10762 w 22512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6" y="6620"/>
                    </a:moveTo>
                    <a:lnTo>
                      <a:pt x="12437" y="202"/>
                    </a:lnTo>
                    <a:lnTo>
                      <a:pt x="22868" y="6454"/>
                    </a:lnTo>
                    <a:lnTo>
                      <a:pt x="10762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B94F6D70-729B-0FF7-FAAE-05FB18068FEB}"/>
                  </a:ext>
                </a:extLst>
              </p:cNvPr>
              <p:cNvSpPr/>
              <p:nvPr/>
            </p:nvSpPr>
            <p:spPr>
              <a:xfrm>
                <a:off x="5901343" y="4218809"/>
                <a:ext cx="10414" cy="8590"/>
              </a:xfrm>
              <a:custGeom>
                <a:avLst/>
                <a:gdLst>
                  <a:gd name="connsiteX0" fmla="*/ 10770 w 10414"/>
                  <a:gd name="connsiteY0" fmla="*/ 6446 h 8590"/>
                  <a:gd name="connsiteX1" fmla="*/ 10770 w 10414"/>
                  <a:gd name="connsiteY1" fmla="*/ 8793 h 8590"/>
                  <a:gd name="connsiteX2" fmla="*/ 356 w 10414"/>
                  <a:gd name="connsiteY2" fmla="*/ 2524 h 8590"/>
                  <a:gd name="connsiteX3" fmla="*/ 356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6"/>
                    </a:moveTo>
                    <a:lnTo>
                      <a:pt x="10770" y="8793"/>
                    </a:lnTo>
                    <a:lnTo>
                      <a:pt x="356" y="2524"/>
                    </a:lnTo>
                    <a:lnTo>
                      <a:pt x="356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AAD32F4F-46C0-7960-4904-79E47959BA17}"/>
                  </a:ext>
                </a:extLst>
              </p:cNvPr>
              <p:cNvSpPr/>
              <p:nvPr/>
            </p:nvSpPr>
            <p:spPr>
              <a:xfrm>
                <a:off x="5927230" y="4227955"/>
                <a:ext cx="12106" cy="8747"/>
              </a:xfrm>
              <a:custGeom>
                <a:avLst/>
                <a:gdLst>
                  <a:gd name="connsiteX0" fmla="*/ 355 w 12106"/>
                  <a:gd name="connsiteY0" fmla="*/ 6620 h 8747"/>
                  <a:gd name="connsiteX1" fmla="*/ 12461 w 12106"/>
                  <a:gd name="connsiteY1" fmla="*/ 202 h 8747"/>
                  <a:gd name="connsiteX2" fmla="*/ 12461 w 12106"/>
                  <a:gd name="connsiteY2" fmla="*/ 2540 h 8747"/>
                  <a:gd name="connsiteX3" fmla="*/ 355 w 12106"/>
                  <a:gd name="connsiteY3" fmla="*/ 8950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12461" y="2540"/>
                    </a:lnTo>
                    <a:lnTo>
                      <a:pt x="355" y="8950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B57A7702-6FD1-6651-8686-C4EC822CB125}"/>
                  </a:ext>
                </a:extLst>
              </p:cNvPr>
              <p:cNvSpPr/>
              <p:nvPr/>
            </p:nvSpPr>
            <p:spPr>
              <a:xfrm>
                <a:off x="5916758" y="4221661"/>
                <a:ext cx="22587" cy="12711"/>
              </a:xfrm>
              <a:custGeom>
                <a:avLst/>
                <a:gdLst>
                  <a:gd name="connsiteX0" fmla="*/ 355 w 22587"/>
                  <a:gd name="connsiteY0" fmla="*/ 6612 h 12711"/>
                  <a:gd name="connsiteX1" fmla="*/ 12461 w 22587"/>
                  <a:gd name="connsiteY1" fmla="*/ 202 h 12711"/>
                  <a:gd name="connsiteX2" fmla="*/ 22942 w 22587"/>
                  <a:gd name="connsiteY2" fmla="*/ 6488 h 12711"/>
                  <a:gd name="connsiteX3" fmla="*/ 10836 w 22587"/>
                  <a:gd name="connsiteY3" fmla="*/ 12914 h 1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87" h="12711">
                    <a:moveTo>
                      <a:pt x="355" y="6612"/>
                    </a:moveTo>
                    <a:lnTo>
                      <a:pt x="12461" y="202"/>
                    </a:lnTo>
                    <a:lnTo>
                      <a:pt x="22942" y="6488"/>
                    </a:lnTo>
                    <a:lnTo>
                      <a:pt x="10836" y="1291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8C16703A-1FD5-1A4F-C316-8AF001F82F9A}"/>
                  </a:ext>
                </a:extLst>
              </p:cNvPr>
              <p:cNvSpPr/>
              <p:nvPr/>
            </p:nvSpPr>
            <p:spPr>
              <a:xfrm>
                <a:off x="5916749" y="4228062"/>
                <a:ext cx="10480" cy="8631"/>
              </a:xfrm>
              <a:custGeom>
                <a:avLst/>
                <a:gdLst>
                  <a:gd name="connsiteX0" fmla="*/ 10836 w 10480"/>
                  <a:gd name="connsiteY0" fmla="*/ 6512 h 8631"/>
                  <a:gd name="connsiteX1" fmla="*/ 10836 w 10480"/>
                  <a:gd name="connsiteY1" fmla="*/ 8834 h 8631"/>
                  <a:gd name="connsiteX2" fmla="*/ 355 w 10480"/>
                  <a:gd name="connsiteY2" fmla="*/ 2549 h 8631"/>
                  <a:gd name="connsiteX3" fmla="*/ 355 w 10480"/>
                  <a:gd name="connsiteY3" fmla="*/ 202 h 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80" h="8631">
                    <a:moveTo>
                      <a:pt x="10836" y="6512"/>
                    </a:moveTo>
                    <a:lnTo>
                      <a:pt x="10836" y="8834"/>
                    </a:lnTo>
                    <a:lnTo>
                      <a:pt x="355" y="2549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81893A50-66D3-3F14-44A5-AC6369DFC880}"/>
                  </a:ext>
                </a:extLst>
              </p:cNvPr>
              <p:cNvSpPr/>
              <p:nvPr/>
            </p:nvSpPr>
            <p:spPr>
              <a:xfrm>
                <a:off x="5943424" y="4237673"/>
                <a:ext cx="12106" cy="8756"/>
              </a:xfrm>
              <a:custGeom>
                <a:avLst/>
                <a:gdLst>
                  <a:gd name="connsiteX0" fmla="*/ 363 w 12106"/>
                  <a:gd name="connsiteY0" fmla="*/ 6620 h 8756"/>
                  <a:gd name="connsiteX1" fmla="*/ 12436 w 12106"/>
                  <a:gd name="connsiteY1" fmla="*/ 202 h 8756"/>
                  <a:gd name="connsiteX2" fmla="*/ 12461 w 12106"/>
                  <a:gd name="connsiteY2" fmla="*/ 2549 h 8756"/>
                  <a:gd name="connsiteX3" fmla="*/ 355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20"/>
                    </a:moveTo>
                    <a:lnTo>
                      <a:pt x="12436" y="202"/>
                    </a:lnTo>
                    <a:lnTo>
                      <a:pt x="12461" y="2549"/>
                    </a:lnTo>
                    <a:lnTo>
                      <a:pt x="355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580DB6A6-DEB3-856F-0AEB-A84342902156}"/>
                  </a:ext>
                </a:extLst>
              </p:cNvPr>
              <p:cNvSpPr/>
              <p:nvPr/>
            </p:nvSpPr>
            <p:spPr>
              <a:xfrm>
                <a:off x="5933001" y="4231412"/>
                <a:ext cx="22520" cy="12678"/>
              </a:xfrm>
              <a:custGeom>
                <a:avLst/>
                <a:gdLst>
                  <a:gd name="connsiteX0" fmla="*/ 355 w 22520"/>
                  <a:gd name="connsiteY0" fmla="*/ 6620 h 12678"/>
                  <a:gd name="connsiteX1" fmla="*/ 12461 w 22520"/>
                  <a:gd name="connsiteY1" fmla="*/ 202 h 12678"/>
                  <a:gd name="connsiteX2" fmla="*/ 22876 w 22520"/>
                  <a:gd name="connsiteY2" fmla="*/ 6454 h 12678"/>
                  <a:gd name="connsiteX3" fmla="*/ 10795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22876" y="6454"/>
                    </a:lnTo>
                    <a:lnTo>
                      <a:pt x="10795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E63C5466-3E0E-0E76-E33E-96506AA33983}"/>
                  </a:ext>
                </a:extLst>
              </p:cNvPr>
              <p:cNvSpPr/>
              <p:nvPr/>
            </p:nvSpPr>
            <p:spPr>
              <a:xfrm>
                <a:off x="5932993" y="4237830"/>
                <a:ext cx="10439" cy="8598"/>
              </a:xfrm>
              <a:custGeom>
                <a:avLst/>
                <a:gdLst>
                  <a:gd name="connsiteX0" fmla="*/ 10795 w 10439"/>
                  <a:gd name="connsiteY0" fmla="*/ 6462 h 8598"/>
                  <a:gd name="connsiteX1" fmla="*/ 10795 w 10439"/>
                  <a:gd name="connsiteY1" fmla="*/ 8801 h 8598"/>
                  <a:gd name="connsiteX2" fmla="*/ 380 w 10439"/>
                  <a:gd name="connsiteY2" fmla="*/ 2540 h 8598"/>
                  <a:gd name="connsiteX3" fmla="*/ 355 w 10439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5" y="6462"/>
                    </a:moveTo>
                    <a:lnTo>
                      <a:pt x="10795" y="8801"/>
                    </a:lnTo>
                    <a:lnTo>
                      <a:pt x="380" y="2540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9DFF4D38-7888-8A38-2E4E-5227C67283D0}"/>
                  </a:ext>
                </a:extLst>
              </p:cNvPr>
              <p:cNvSpPr/>
              <p:nvPr/>
            </p:nvSpPr>
            <p:spPr>
              <a:xfrm>
                <a:off x="5958855" y="4246943"/>
                <a:ext cx="12081" cy="8756"/>
              </a:xfrm>
              <a:custGeom>
                <a:avLst/>
                <a:gdLst>
                  <a:gd name="connsiteX0" fmla="*/ 355 w 12081"/>
                  <a:gd name="connsiteY0" fmla="*/ 6620 h 8756"/>
                  <a:gd name="connsiteX1" fmla="*/ 12436 w 12081"/>
                  <a:gd name="connsiteY1" fmla="*/ 202 h 8756"/>
                  <a:gd name="connsiteX2" fmla="*/ 12436 w 12081"/>
                  <a:gd name="connsiteY2" fmla="*/ 2540 h 8756"/>
                  <a:gd name="connsiteX3" fmla="*/ 355 w 12081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56">
                    <a:moveTo>
                      <a:pt x="355" y="6620"/>
                    </a:moveTo>
                    <a:lnTo>
                      <a:pt x="12436" y="202"/>
                    </a:lnTo>
                    <a:lnTo>
                      <a:pt x="12436" y="2540"/>
                    </a:lnTo>
                    <a:lnTo>
                      <a:pt x="355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2E365DFC-531C-8B97-F9A5-492FE141778A}"/>
                  </a:ext>
                </a:extLst>
              </p:cNvPr>
              <p:cNvSpPr/>
              <p:nvPr/>
            </p:nvSpPr>
            <p:spPr>
              <a:xfrm>
                <a:off x="5948433" y="4240683"/>
                <a:ext cx="22512" cy="12678"/>
              </a:xfrm>
              <a:custGeom>
                <a:avLst/>
                <a:gdLst>
                  <a:gd name="connsiteX0" fmla="*/ 355 w 22512"/>
                  <a:gd name="connsiteY0" fmla="*/ 6612 h 12678"/>
                  <a:gd name="connsiteX1" fmla="*/ 12436 w 22512"/>
                  <a:gd name="connsiteY1" fmla="*/ 202 h 12678"/>
                  <a:gd name="connsiteX2" fmla="*/ 22867 w 22512"/>
                  <a:gd name="connsiteY2" fmla="*/ 6454 h 12678"/>
                  <a:gd name="connsiteX3" fmla="*/ 10786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5" y="6612"/>
                    </a:moveTo>
                    <a:lnTo>
                      <a:pt x="12436" y="202"/>
                    </a:lnTo>
                    <a:lnTo>
                      <a:pt x="22867" y="6454"/>
                    </a:lnTo>
                    <a:lnTo>
                      <a:pt x="10786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A4E48C03-A554-94E7-978E-11792DEBFED4}"/>
                  </a:ext>
                </a:extLst>
              </p:cNvPr>
              <p:cNvSpPr/>
              <p:nvPr/>
            </p:nvSpPr>
            <p:spPr>
              <a:xfrm>
                <a:off x="5948424" y="4247092"/>
                <a:ext cx="10431" cy="8607"/>
              </a:xfrm>
              <a:custGeom>
                <a:avLst/>
                <a:gdLst>
                  <a:gd name="connsiteX0" fmla="*/ 10786 w 10431"/>
                  <a:gd name="connsiteY0" fmla="*/ 6471 h 8607"/>
                  <a:gd name="connsiteX1" fmla="*/ 10786 w 10431"/>
                  <a:gd name="connsiteY1" fmla="*/ 8809 h 8607"/>
                  <a:gd name="connsiteX2" fmla="*/ 355 w 10431"/>
                  <a:gd name="connsiteY2" fmla="*/ 2548 h 8607"/>
                  <a:gd name="connsiteX3" fmla="*/ 355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6" y="6471"/>
                    </a:moveTo>
                    <a:lnTo>
                      <a:pt x="10786" y="8809"/>
                    </a:lnTo>
                    <a:lnTo>
                      <a:pt x="355" y="2548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D67ACF98-D1C9-26C4-7060-5F0DBE21F140}"/>
                  </a:ext>
                </a:extLst>
              </p:cNvPr>
              <p:cNvSpPr/>
              <p:nvPr/>
            </p:nvSpPr>
            <p:spPr>
              <a:xfrm>
                <a:off x="5974030" y="4256072"/>
                <a:ext cx="12081" cy="8739"/>
              </a:xfrm>
              <a:custGeom>
                <a:avLst/>
                <a:gdLst>
                  <a:gd name="connsiteX0" fmla="*/ 354 w 12081"/>
                  <a:gd name="connsiteY0" fmla="*/ 6611 h 8739"/>
                  <a:gd name="connsiteX1" fmla="*/ 12436 w 12081"/>
                  <a:gd name="connsiteY1" fmla="*/ 202 h 8739"/>
                  <a:gd name="connsiteX2" fmla="*/ 12436 w 12081"/>
                  <a:gd name="connsiteY2" fmla="*/ 2523 h 8739"/>
                  <a:gd name="connsiteX3" fmla="*/ 354 w 12081"/>
                  <a:gd name="connsiteY3" fmla="*/ 8941 h 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39">
                    <a:moveTo>
                      <a:pt x="354" y="6611"/>
                    </a:moveTo>
                    <a:lnTo>
                      <a:pt x="12436" y="202"/>
                    </a:lnTo>
                    <a:lnTo>
                      <a:pt x="12436" y="2523"/>
                    </a:lnTo>
                    <a:lnTo>
                      <a:pt x="354" y="894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806D4EFF-7D34-7A91-F38F-CCE89BDC02BA}"/>
                  </a:ext>
                </a:extLst>
              </p:cNvPr>
              <p:cNvSpPr/>
              <p:nvPr/>
            </p:nvSpPr>
            <p:spPr>
              <a:xfrm>
                <a:off x="5963607" y="4249796"/>
                <a:ext cx="22520" cy="12678"/>
              </a:xfrm>
              <a:custGeom>
                <a:avLst/>
                <a:gdLst>
                  <a:gd name="connsiteX0" fmla="*/ 355 w 22520"/>
                  <a:gd name="connsiteY0" fmla="*/ 6611 h 12678"/>
                  <a:gd name="connsiteX1" fmla="*/ 12461 w 22520"/>
                  <a:gd name="connsiteY1" fmla="*/ 202 h 12678"/>
                  <a:gd name="connsiteX2" fmla="*/ 22875 w 22520"/>
                  <a:gd name="connsiteY2" fmla="*/ 6470 h 12678"/>
                  <a:gd name="connsiteX3" fmla="*/ 10794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5" y="6611"/>
                    </a:moveTo>
                    <a:lnTo>
                      <a:pt x="12461" y="202"/>
                    </a:lnTo>
                    <a:lnTo>
                      <a:pt x="22875" y="6470"/>
                    </a:lnTo>
                    <a:lnTo>
                      <a:pt x="10794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26321EFF-8815-442F-AB0E-C202DF7CF123}"/>
                  </a:ext>
                </a:extLst>
              </p:cNvPr>
              <p:cNvSpPr/>
              <p:nvPr/>
            </p:nvSpPr>
            <p:spPr>
              <a:xfrm>
                <a:off x="5963598" y="4256213"/>
                <a:ext cx="10431" cy="8607"/>
              </a:xfrm>
              <a:custGeom>
                <a:avLst/>
                <a:gdLst>
                  <a:gd name="connsiteX0" fmla="*/ 10786 w 10431"/>
                  <a:gd name="connsiteY0" fmla="*/ 6470 h 8607"/>
                  <a:gd name="connsiteX1" fmla="*/ 10786 w 10431"/>
                  <a:gd name="connsiteY1" fmla="*/ 8809 h 8607"/>
                  <a:gd name="connsiteX2" fmla="*/ 355 w 10431"/>
                  <a:gd name="connsiteY2" fmla="*/ 2548 h 8607"/>
                  <a:gd name="connsiteX3" fmla="*/ 355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6" y="6470"/>
                    </a:moveTo>
                    <a:lnTo>
                      <a:pt x="10786" y="8809"/>
                    </a:lnTo>
                    <a:lnTo>
                      <a:pt x="355" y="2548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B0B52C66-5C9C-10C1-B0BC-37ADDFE97252}"/>
                  </a:ext>
                </a:extLst>
              </p:cNvPr>
              <p:cNvSpPr/>
              <p:nvPr/>
            </p:nvSpPr>
            <p:spPr>
              <a:xfrm>
                <a:off x="5989453" y="4265335"/>
                <a:ext cx="12106" cy="8756"/>
              </a:xfrm>
              <a:custGeom>
                <a:avLst/>
                <a:gdLst>
                  <a:gd name="connsiteX0" fmla="*/ 354 w 12106"/>
                  <a:gd name="connsiteY0" fmla="*/ 6611 h 8756"/>
                  <a:gd name="connsiteX1" fmla="*/ 12460 w 12106"/>
                  <a:gd name="connsiteY1" fmla="*/ 202 h 8756"/>
                  <a:gd name="connsiteX2" fmla="*/ 12460 w 12106"/>
                  <a:gd name="connsiteY2" fmla="*/ 2548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11"/>
                    </a:moveTo>
                    <a:lnTo>
                      <a:pt x="12460" y="202"/>
                    </a:lnTo>
                    <a:lnTo>
                      <a:pt x="12460" y="2548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307D43F9-34A1-37DA-B2A9-0ECB85759401}"/>
                  </a:ext>
                </a:extLst>
              </p:cNvPr>
              <p:cNvSpPr/>
              <p:nvPr/>
            </p:nvSpPr>
            <p:spPr>
              <a:xfrm>
                <a:off x="5979038" y="4259074"/>
                <a:ext cx="22512" cy="12670"/>
              </a:xfrm>
              <a:custGeom>
                <a:avLst/>
                <a:gdLst>
                  <a:gd name="connsiteX0" fmla="*/ 364 w 22512"/>
                  <a:gd name="connsiteY0" fmla="*/ 6625 h 12670"/>
                  <a:gd name="connsiteX1" fmla="*/ 12445 w 22512"/>
                  <a:gd name="connsiteY1" fmla="*/ 207 h 12670"/>
                  <a:gd name="connsiteX2" fmla="*/ 22876 w 22512"/>
                  <a:gd name="connsiteY2" fmla="*/ 6459 h 12670"/>
                  <a:gd name="connsiteX3" fmla="*/ 10770 w 22512"/>
                  <a:gd name="connsiteY3" fmla="*/ 12877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64" y="6625"/>
                    </a:moveTo>
                    <a:lnTo>
                      <a:pt x="12445" y="207"/>
                    </a:lnTo>
                    <a:lnTo>
                      <a:pt x="22876" y="6459"/>
                    </a:lnTo>
                    <a:lnTo>
                      <a:pt x="10770" y="12877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C294EEF2-3294-8147-1115-43804FF38AC8}"/>
                  </a:ext>
                </a:extLst>
              </p:cNvPr>
              <p:cNvSpPr/>
              <p:nvPr/>
            </p:nvSpPr>
            <p:spPr>
              <a:xfrm>
                <a:off x="5979038" y="4265500"/>
                <a:ext cx="10414" cy="8590"/>
              </a:xfrm>
              <a:custGeom>
                <a:avLst/>
                <a:gdLst>
                  <a:gd name="connsiteX0" fmla="*/ 10769 w 10414"/>
                  <a:gd name="connsiteY0" fmla="*/ 6445 h 8590"/>
                  <a:gd name="connsiteX1" fmla="*/ 10769 w 10414"/>
                  <a:gd name="connsiteY1" fmla="*/ 8792 h 8590"/>
                  <a:gd name="connsiteX2" fmla="*/ 354 w 10414"/>
                  <a:gd name="connsiteY2" fmla="*/ 2523 h 8590"/>
                  <a:gd name="connsiteX3" fmla="*/ 354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9" y="6445"/>
                    </a:moveTo>
                    <a:lnTo>
                      <a:pt x="10769" y="8792"/>
                    </a:lnTo>
                    <a:lnTo>
                      <a:pt x="354" y="2523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C3C7DAA0-136F-46FF-5F2D-092D1BBEEEE5}"/>
                  </a:ext>
                </a:extLst>
              </p:cNvPr>
              <p:cNvSpPr/>
              <p:nvPr/>
            </p:nvSpPr>
            <p:spPr>
              <a:xfrm>
                <a:off x="6005647" y="4275061"/>
                <a:ext cx="12106" cy="8756"/>
              </a:xfrm>
              <a:custGeom>
                <a:avLst/>
                <a:gdLst>
                  <a:gd name="connsiteX0" fmla="*/ 354 w 12106"/>
                  <a:gd name="connsiteY0" fmla="*/ 6611 h 8756"/>
                  <a:gd name="connsiteX1" fmla="*/ 12460 w 12106"/>
                  <a:gd name="connsiteY1" fmla="*/ 201 h 8756"/>
                  <a:gd name="connsiteX2" fmla="*/ 12460 w 12106"/>
                  <a:gd name="connsiteY2" fmla="*/ 2540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11"/>
                    </a:moveTo>
                    <a:lnTo>
                      <a:pt x="12460" y="201"/>
                    </a:lnTo>
                    <a:lnTo>
                      <a:pt x="12460" y="2540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7EB241D9-7670-0F7A-CE5A-195BE953AAE4}"/>
                  </a:ext>
                </a:extLst>
              </p:cNvPr>
              <p:cNvSpPr/>
              <p:nvPr/>
            </p:nvSpPr>
            <p:spPr>
              <a:xfrm>
                <a:off x="5995240" y="4268801"/>
                <a:ext cx="22504" cy="12670"/>
              </a:xfrm>
              <a:custGeom>
                <a:avLst/>
                <a:gdLst>
                  <a:gd name="connsiteX0" fmla="*/ 354 w 22504"/>
                  <a:gd name="connsiteY0" fmla="*/ 6611 h 12670"/>
                  <a:gd name="connsiteX1" fmla="*/ 12427 w 22504"/>
                  <a:gd name="connsiteY1" fmla="*/ 202 h 12670"/>
                  <a:gd name="connsiteX2" fmla="*/ 22858 w 22504"/>
                  <a:gd name="connsiteY2" fmla="*/ 6462 h 12670"/>
                  <a:gd name="connsiteX3" fmla="*/ 10752 w 22504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4" h="12670">
                    <a:moveTo>
                      <a:pt x="354" y="6611"/>
                    </a:moveTo>
                    <a:lnTo>
                      <a:pt x="12427" y="202"/>
                    </a:lnTo>
                    <a:lnTo>
                      <a:pt x="22858" y="6462"/>
                    </a:lnTo>
                    <a:lnTo>
                      <a:pt x="10752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4955F87D-6B9B-2667-B4BF-456E597F4E13}"/>
                  </a:ext>
                </a:extLst>
              </p:cNvPr>
              <p:cNvSpPr/>
              <p:nvPr/>
            </p:nvSpPr>
            <p:spPr>
              <a:xfrm>
                <a:off x="5995232" y="4275210"/>
                <a:ext cx="10414" cy="8607"/>
              </a:xfrm>
              <a:custGeom>
                <a:avLst/>
                <a:gdLst>
                  <a:gd name="connsiteX0" fmla="*/ 10769 w 10414"/>
                  <a:gd name="connsiteY0" fmla="*/ 6462 h 8607"/>
                  <a:gd name="connsiteX1" fmla="*/ 10769 w 10414"/>
                  <a:gd name="connsiteY1" fmla="*/ 8808 h 8607"/>
                  <a:gd name="connsiteX2" fmla="*/ 354 w 10414"/>
                  <a:gd name="connsiteY2" fmla="*/ 2540 h 8607"/>
                  <a:gd name="connsiteX3" fmla="*/ 354 w 10414"/>
                  <a:gd name="connsiteY3" fmla="*/ 201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69" y="6462"/>
                    </a:moveTo>
                    <a:lnTo>
                      <a:pt x="10769" y="8808"/>
                    </a:lnTo>
                    <a:lnTo>
                      <a:pt x="354" y="2540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73EBEBEE-4C00-BB69-64DD-515247455ED6}"/>
                  </a:ext>
                </a:extLst>
              </p:cNvPr>
              <p:cNvSpPr/>
              <p:nvPr/>
            </p:nvSpPr>
            <p:spPr>
              <a:xfrm>
                <a:off x="6021128" y="4284356"/>
                <a:ext cx="12106" cy="8756"/>
              </a:xfrm>
              <a:custGeom>
                <a:avLst/>
                <a:gdLst>
                  <a:gd name="connsiteX0" fmla="*/ 354 w 12106"/>
                  <a:gd name="connsiteY0" fmla="*/ 6628 h 8756"/>
                  <a:gd name="connsiteX1" fmla="*/ 12460 w 12106"/>
                  <a:gd name="connsiteY1" fmla="*/ 201 h 8756"/>
                  <a:gd name="connsiteX2" fmla="*/ 12460 w 12106"/>
                  <a:gd name="connsiteY2" fmla="*/ 2548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28"/>
                    </a:moveTo>
                    <a:lnTo>
                      <a:pt x="12460" y="201"/>
                    </a:lnTo>
                    <a:lnTo>
                      <a:pt x="12460" y="2548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A6C9BD08-E8B5-11AB-E162-E32AE2D66DF6}"/>
                  </a:ext>
                </a:extLst>
              </p:cNvPr>
              <p:cNvSpPr/>
              <p:nvPr/>
            </p:nvSpPr>
            <p:spPr>
              <a:xfrm>
                <a:off x="6010721" y="4278104"/>
                <a:ext cx="22512" cy="12678"/>
              </a:xfrm>
              <a:custGeom>
                <a:avLst/>
                <a:gdLst>
                  <a:gd name="connsiteX0" fmla="*/ 354 w 22512"/>
                  <a:gd name="connsiteY0" fmla="*/ 6619 h 12678"/>
                  <a:gd name="connsiteX1" fmla="*/ 12435 w 22512"/>
                  <a:gd name="connsiteY1" fmla="*/ 201 h 12678"/>
                  <a:gd name="connsiteX2" fmla="*/ 22866 w 22512"/>
                  <a:gd name="connsiteY2" fmla="*/ 6453 h 12678"/>
                  <a:gd name="connsiteX3" fmla="*/ 10760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4" y="6619"/>
                    </a:moveTo>
                    <a:lnTo>
                      <a:pt x="12435" y="201"/>
                    </a:lnTo>
                    <a:lnTo>
                      <a:pt x="22866" y="6453"/>
                    </a:lnTo>
                    <a:lnTo>
                      <a:pt x="10760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AB723B5F-DED8-EA95-5B35-6FBB46BA4431}"/>
                  </a:ext>
                </a:extLst>
              </p:cNvPr>
              <p:cNvSpPr/>
              <p:nvPr/>
            </p:nvSpPr>
            <p:spPr>
              <a:xfrm>
                <a:off x="6010713" y="4284514"/>
                <a:ext cx="10414" cy="8590"/>
              </a:xfrm>
              <a:custGeom>
                <a:avLst/>
                <a:gdLst>
                  <a:gd name="connsiteX0" fmla="*/ 10769 w 10414"/>
                  <a:gd name="connsiteY0" fmla="*/ 6470 h 8590"/>
                  <a:gd name="connsiteX1" fmla="*/ 10769 w 10414"/>
                  <a:gd name="connsiteY1" fmla="*/ 8792 h 8590"/>
                  <a:gd name="connsiteX2" fmla="*/ 354 w 10414"/>
                  <a:gd name="connsiteY2" fmla="*/ 2540 h 8590"/>
                  <a:gd name="connsiteX3" fmla="*/ 354 w 10414"/>
                  <a:gd name="connsiteY3" fmla="*/ 201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9" y="6470"/>
                    </a:moveTo>
                    <a:lnTo>
                      <a:pt x="10769" y="8792"/>
                    </a:lnTo>
                    <a:lnTo>
                      <a:pt x="354" y="2540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F2FDAFDC-625A-2DD7-EC93-C5118244291D}"/>
                  </a:ext>
                </a:extLst>
              </p:cNvPr>
              <p:cNvSpPr/>
              <p:nvPr/>
            </p:nvSpPr>
            <p:spPr>
              <a:xfrm>
                <a:off x="6037114" y="4293966"/>
                <a:ext cx="12106" cy="8747"/>
              </a:xfrm>
              <a:custGeom>
                <a:avLst/>
                <a:gdLst>
                  <a:gd name="connsiteX0" fmla="*/ 353 w 12106"/>
                  <a:gd name="connsiteY0" fmla="*/ 6611 h 8747"/>
                  <a:gd name="connsiteX1" fmla="*/ 12460 w 12106"/>
                  <a:gd name="connsiteY1" fmla="*/ 201 h 8747"/>
                  <a:gd name="connsiteX2" fmla="*/ 12460 w 12106"/>
                  <a:gd name="connsiteY2" fmla="*/ 2539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3" y="6611"/>
                    </a:moveTo>
                    <a:lnTo>
                      <a:pt x="12460" y="201"/>
                    </a:lnTo>
                    <a:lnTo>
                      <a:pt x="12460" y="2539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>
                <a:extLst>
                  <a:ext uri="{FF2B5EF4-FFF2-40B4-BE49-F238E27FC236}">
                    <a16:creationId xmlns:a16="http://schemas.microsoft.com/office/drawing/2014/main" id="{268ED4B9-CBBA-4804-AC5C-8D65B954944F}"/>
                  </a:ext>
                </a:extLst>
              </p:cNvPr>
              <p:cNvSpPr/>
              <p:nvPr/>
            </p:nvSpPr>
            <p:spPr>
              <a:xfrm>
                <a:off x="6026708" y="4287714"/>
                <a:ext cx="22512" cy="12670"/>
              </a:xfrm>
              <a:custGeom>
                <a:avLst/>
                <a:gdLst>
                  <a:gd name="connsiteX0" fmla="*/ 354 w 22512"/>
                  <a:gd name="connsiteY0" fmla="*/ 6611 h 12670"/>
                  <a:gd name="connsiteX1" fmla="*/ 12435 w 22512"/>
                  <a:gd name="connsiteY1" fmla="*/ 201 h 12670"/>
                  <a:gd name="connsiteX2" fmla="*/ 22866 w 22512"/>
                  <a:gd name="connsiteY2" fmla="*/ 6453 h 12670"/>
                  <a:gd name="connsiteX3" fmla="*/ 10760 w 22512"/>
                  <a:gd name="connsiteY3" fmla="*/ 12871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4" y="6611"/>
                    </a:moveTo>
                    <a:lnTo>
                      <a:pt x="12435" y="201"/>
                    </a:lnTo>
                    <a:lnTo>
                      <a:pt x="22866" y="6453"/>
                    </a:lnTo>
                    <a:lnTo>
                      <a:pt x="10760" y="1287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095EEC50-3B49-6BD9-2A64-E7B9E34C13F6}"/>
                  </a:ext>
                </a:extLst>
              </p:cNvPr>
              <p:cNvSpPr/>
              <p:nvPr/>
            </p:nvSpPr>
            <p:spPr>
              <a:xfrm>
                <a:off x="6026700" y="4294116"/>
                <a:ext cx="10414" cy="8598"/>
              </a:xfrm>
              <a:custGeom>
                <a:avLst/>
                <a:gdLst>
                  <a:gd name="connsiteX0" fmla="*/ 10768 w 10414"/>
                  <a:gd name="connsiteY0" fmla="*/ 6461 h 8598"/>
                  <a:gd name="connsiteX1" fmla="*/ 10768 w 10414"/>
                  <a:gd name="connsiteY1" fmla="*/ 8800 h 8598"/>
                  <a:gd name="connsiteX2" fmla="*/ 354 w 10414"/>
                  <a:gd name="connsiteY2" fmla="*/ 2539 h 8598"/>
                  <a:gd name="connsiteX3" fmla="*/ 354 w 10414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8">
                    <a:moveTo>
                      <a:pt x="10768" y="6461"/>
                    </a:moveTo>
                    <a:lnTo>
                      <a:pt x="10768" y="8800"/>
                    </a:lnTo>
                    <a:lnTo>
                      <a:pt x="354" y="2539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895DEE0C-64BE-CE03-9E0C-D397A2B550AC}"/>
                  </a:ext>
                </a:extLst>
              </p:cNvPr>
              <p:cNvSpPr/>
              <p:nvPr/>
            </p:nvSpPr>
            <p:spPr>
              <a:xfrm>
                <a:off x="6052239" y="4303054"/>
                <a:ext cx="12106" cy="8747"/>
              </a:xfrm>
              <a:custGeom>
                <a:avLst/>
                <a:gdLst>
                  <a:gd name="connsiteX0" fmla="*/ 362 w 12106"/>
                  <a:gd name="connsiteY0" fmla="*/ 6619 h 8747"/>
                  <a:gd name="connsiteX1" fmla="*/ 12435 w 12106"/>
                  <a:gd name="connsiteY1" fmla="*/ 201 h 8747"/>
                  <a:gd name="connsiteX2" fmla="*/ 12459 w 12106"/>
                  <a:gd name="connsiteY2" fmla="*/ 2539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62" y="6619"/>
                    </a:moveTo>
                    <a:lnTo>
                      <a:pt x="12435" y="201"/>
                    </a:lnTo>
                    <a:lnTo>
                      <a:pt x="12459" y="2539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1E97D58B-C3AA-65CE-EFAC-2BB516B6DE76}"/>
                  </a:ext>
                </a:extLst>
              </p:cNvPr>
              <p:cNvSpPr/>
              <p:nvPr/>
            </p:nvSpPr>
            <p:spPr>
              <a:xfrm>
                <a:off x="6041816" y="4296794"/>
                <a:ext cx="22520" cy="12678"/>
              </a:xfrm>
              <a:custGeom>
                <a:avLst/>
                <a:gdLst>
                  <a:gd name="connsiteX0" fmla="*/ 353 w 22520"/>
                  <a:gd name="connsiteY0" fmla="*/ 6619 h 12678"/>
                  <a:gd name="connsiteX1" fmla="*/ 12460 w 22520"/>
                  <a:gd name="connsiteY1" fmla="*/ 201 h 12678"/>
                  <a:gd name="connsiteX2" fmla="*/ 22874 w 22520"/>
                  <a:gd name="connsiteY2" fmla="*/ 6461 h 12678"/>
                  <a:gd name="connsiteX3" fmla="*/ 10793 w 22520"/>
                  <a:gd name="connsiteY3" fmla="*/ 12879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3" y="6619"/>
                    </a:moveTo>
                    <a:lnTo>
                      <a:pt x="12460" y="201"/>
                    </a:lnTo>
                    <a:lnTo>
                      <a:pt x="22874" y="6461"/>
                    </a:lnTo>
                    <a:lnTo>
                      <a:pt x="10793" y="12879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517F03A7-0E12-5D58-62A8-8F6A9C098145}"/>
                  </a:ext>
                </a:extLst>
              </p:cNvPr>
              <p:cNvSpPr/>
              <p:nvPr/>
            </p:nvSpPr>
            <p:spPr>
              <a:xfrm>
                <a:off x="6041808" y="4303195"/>
                <a:ext cx="10439" cy="8598"/>
              </a:xfrm>
              <a:custGeom>
                <a:avLst/>
                <a:gdLst>
                  <a:gd name="connsiteX0" fmla="*/ 10793 w 10439"/>
                  <a:gd name="connsiteY0" fmla="*/ 6478 h 8598"/>
                  <a:gd name="connsiteX1" fmla="*/ 10793 w 10439"/>
                  <a:gd name="connsiteY1" fmla="*/ 8800 h 8598"/>
                  <a:gd name="connsiteX2" fmla="*/ 378 w 10439"/>
                  <a:gd name="connsiteY2" fmla="*/ 2539 h 8598"/>
                  <a:gd name="connsiteX3" fmla="*/ 353 w 10439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3" y="6478"/>
                    </a:moveTo>
                    <a:lnTo>
                      <a:pt x="10793" y="8800"/>
                    </a:lnTo>
                    <a:lnTo>
                      <a:pt x="378" y="2539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89E252A8-4BB2-BCC0-DA9A-D22CD728DA60}"/>
                  </a:ext>
                </a:extLst>
              </p:cNvPr>
              <p:cNvSpPr/>
              <p:nvPr/>
            </p:nvSpPr>
            <p:spPr>
              <a:xfrm>
                <a:off x="5865257" y="4171412"/>
                <a:ext cx="12081" cy="8747"/>
              </a:xfrm>
              <a:custGeom>
                <a:avLst/>
                <a:gdLst>
                  <a:gd name="connsiteX0" fmla="*/ 356 w 12081"/>
                  <a:gd name="connsiteY0" fmla="*/ 6613 h 8747"/>
                  <a:gd name="connsiteX1" fmla="*/ 12437 w 12081"/>
                  <a:gd name="connsiteY1" fmla="*/ 203 h 8747"/>
                  <a:gd name="connsiteX2" fmla="*/ 12437 w 12081"/>
                  <a:gd name="connsiteY2" fmla="*/ 2541 h 8747"/>
                  <a:gd name="connsiteX3" fmla="*/ 356 w 12081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47">
                    <a:moveTo>
                      <a:pt x="356" y="6613"/>
                    </a:moveTo>
                    <a:lnTo>
                      <a:pt x="12437" y="203"/>
                    </a:lnTo>
                    <a:lnTo>
                      <a:pt x="12437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EAB79CA2-9A55-79C6-B924-05D6D49B6577}"/>
                  </a:ext>
                </a:extLst>
              </p:cNvPr>
              <p:cNvSpPr/>
              <p:nvPr/>
            </p:nvSpPr>
            <p:spPr>
              <a:xfrm>
                <a:off x="5854825" y="4165152"/>
                <a:ext cx="22520" cy="12661"/>
              </a:xfrm>
              <a:custGeom>
                <a:avLst/>
                <a:gdLst>
                  <a:gd name="connsiteX0" fmla="*/ 356 w 22520"/>
                  <a:gd name="connsiteY0" fmla="*/ 6604 h 12661"/>
                  <a:gd name="connsiteX1" fmla="*/ 12462 w 22520"/>
                  <a:gd name="connsiteY1" fmla="*/ 203 h 12661"/>
                  <a:gd name="connsiteX2" fmla="*/ 22877 w 22520"/>
                  <a:gd name="connsiteY2" fmla="*/ 6455 h 12661"/>
                  <a:gd name="connsiteX3" fmla="*/ 10796 w 22520"/>
                  <a:gd name="connsiteY3" fmla="*/ 12865 h 12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61">
                    <a:moveTo>
                      <a:pt x="356" y="6604"/>
                    </a:moveTo>
                    <a:lnTo>
                      <a:pt x="12462" y="203"/>
                    </a:lnTo>
                    <a:lnTo>
                      <a:pt x="22877" y="6455"/>
                    </a:lnTo>
                    <a:lnTo>
                      <a:pt x="10796" y="12865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9BABA60B-BD1D-83D4-42BB-0F5AE14525DF}"/>
                  </a:ext>
                </a:extLst>
              </p:cNvPr>
              <p:cNvSpPr/>
              <p:nvPr/>
            </p:nvSpPr>
            <p:spPr>
              <a:xfrm>
                <a:off x="5854825" y="4171562"/>
                <a:ext cx="10431" cy="8598"/>
              </a:xfrm>
              <a:custGeom>
                <a:avLst/>
                <a:gdLst>
                  <a:gd name="connsiteX0" fmla="*/ 10788 w 10431"/>
                  <a:gd name="connsiteY0" fmla="*/ 6463 h 8598"/>
                  <a:gd name="connsiteX1" fmla="*/ 10788 w 10431"/>
                  <a:gd name="connsiteY1" fmla="*/ 8802 h 8598"/>
                  <a:gd name="connsiteX2" fmla="*/ 356 w 10431"/>
                  <a:gd name="connsiteY2" fmla="*/ 2541 h 8598"/>
                  <a:gd name="connsiteX3" fmla="*/ 356 w 10431"/>
                  <a:gd name="connsiteY3" fmla="*/ 203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8" y="6463"/>
                    </a:moveTo>
                    <a:lnTo>
                      <a:pt x="10788" y="8802"/>
                    </a:lnTo>
                    <a:lnTo>
                      <a:pt x="356" y="2541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6844EF78-5772-481B-1C62-05764B38E17F}"/>
                  </a:ext>
                </a:extLst>
              </p:cNvPr>
              <p:cNvSpPr/>
              <p:nvPr/>
            </p:nvSpPr>
            <p:spPr>
              <a:xfrm>
                <a:off x="5880663" y="4180683"/>
                <a:ext cx="12106" cy="8747"/>
              </a:xfrm>
              <a:custGeom>
                <a:avLst/>
                <a:gdLst>
                  <a:gd name="connsiteX0" fmla="*/ 356 w 12106"/>
                  <a:gd name="connsiteY0" fmla="*/ 6613 h 8747"/>
                  <a:gd name="connsiteX1" fmla="*/ 12462 w 12106"/>
                  <a:gd name="connsiteY1" fmla="*/ 203 h 8747"/>
                  <a:gd name="connsiteX2" fmla="*/ 12462 w 12106"/>
                  <a:gd name="connsiteY2" fmla="*/ 2541 h 8747"/>
                  <a:gd name="connsiteX3" fmla="*/ 356 w 12106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6" y="6613"/>
                    </a:moveTo>
                    <a:lnTo>
                      <a:pt x="12462" y="203"/>
                    </a:lnTo>
                    <a:lnTo>
                      <a:pt x="12462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6842DC42-A414-50F8-E7FC-7EEBFE9FA95B}"/>
                  </a:ext>
                </a:extLst>
              </p:cNvPr>
              <p:cNvSpPr/>
              <p:nvPr/>
            </p:nvSpPr>
            <p:spPr>
              <a:xfrm>
                <a:off x="5870257" y="4174414"/>
                <a:ext cx="22512" cy="12678"/>
              </a:xfrm>
              <a:custGeom>
                <a:avLst/>
                <a:gdLst>
                  <a:gd name="connsiteX0" fmla="*/ 356 w 22512"/>
                  <a:gd name="connsiteY0" fmla="*/ 6613 h 12678"/>
                  <a:gd name="connsiteX1" fmla="*/ 12437 w 22512"/>
                  <a:gd name="connsiteY1" fmla="*/ 203 h 12678"/>
                  <a:gd name="connsiteX2" fmla="*/ 22869 w 22512"/>
                  <a:gd name="connsiteY2" fmla="*/ 6463 h 12678"/>
                  <a:gd name="connsiteX3" fmla="*/ 10762 w 22512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6" y="6613"/>
                    </a:moveTo>
                    <a:lnTo>
                      <a:pt x="12437" y="203"/>
                    </a:lnTo>
                    <a:lnTo>
                      <a:pt x="22869" y="6463"/>
                    </a:lnTo>
                    <a:lnTo>
                      <a:pt x="10762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BADF2FA2-935B-F111-D707-0561FDEF3A80}"/>
                  </a:ext>
                </a:extLst>
              </p:cNvPr>
              <p:cNvSpPr/>
              <p:nvPr/>
            </p:nvSpPr>
            <p:spPr>
              <a:xfrm>
                <a:off x="5870248" y="4180824"/>
                <a:ext cx="10414" cy="8607"/>
              </a:xfrm>
              <a:custGeom>
                <a:avLst/>
                <a:gdLst>
                  <a:gd name="connsiteX0" fmla="*/ 10771 w 10414"/>
                  <a:gd name="connsiteY0" fmla="*/ 6472 h 8607"/>
                  <a:gd name="connsiteX1" fmla="*/ 10771 w 10414"/>
                  <a:gd name="connsiteY1" fmla="*/ 8810 h 8607"/>
                  <a:gd name="connsiteX2" fmla="*/ 356 w 10414"/>
                  <a:gd name="connsiteY2" fmla="*/ 2550 h 8607"/>
                  <a:gd name="connsiteX3" fmla="*/ 356 w 10414"/>
                  <a:gd name="connsiteY3" fmla="*/ 203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71" y="6472"/>
                    </a:moveTo>
                    <a:lnTo>
                      <a:pt x="10771" y="8810"/>
                    </a:lnTo>
                    <a:lnTo>
                      <a:pt x="356" y="2550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448E3D4C-C95D-8986-D9D5-7B9275F631B8}"/>
                  </a:ext>
                </a:extLst>
              </p:cNvPr>
              <p:cNvSpPr/>
              <p:nvPr/>
            </p:nvSpPr>
            <p:spPr>
              <a:xfrm>
                <a:off x="5896857" y="4190392"/>
                <a:ext cx="12106" cy="8756"/>
              </a:xfrm>
              <a:custGeom>
                <a:avLst/>
                <a:gdLst>
                  <a:gd name="connsiteX0" fmla="*/ 364 w 12106"/>
                  <a:gd name="connsiteY0" fmla="*/ 6621 h 8756"/>
                  <a:gd name="connsiteX1" fmla="*/ 12445 w 12106"/>
                  <a:gd name="connsiteY1" fmla="*/ 203 h 8756"/>
                  <a:gd name="connsiteX2" fmla="*/ 12462 w 12106"/>
                  <a:gd name="connsiteY2" fmla="*/ 2541 h 8756"/>
                  <a:gd name="connsiteX3" fmla="*/ 356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4" y="6621"/>
                    </a:moveTo>
                    <a:lnTo>
                      <a:pt x="12445" y="203"/>
                    </a:lnTo>
                    <a:lnTo>
                      <a:pt x="12462" y="2541"/>
                    </a:lnTo>
                    <a:lnTo>
                      <a:pt x="356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290DCC2A-14EC-0D29-F2DB-623954E0C806}"/>
                  </a:ext>
                </a:extLst>
              </p:cNvPr>
              <p:cNvSpPr/>
              <p:nvPr/>
            </p:nvSpPr>
            <p:spPr>
              <a:xfrm>
                <a:off x="5886451" y="4184149"/>
                <a:ext cx="22495" cy="12670"/>
              </a:xfrm>
              <a:custGeom>
                <a:avLst/>
                <a:gdLst>
                  <a:gd name="connsiteX0" fmla="*/ 356 w 22495"/>
                  <a:gd name="connsiteY0" fmla="*/ 6604 h 12670"/>
                  <a:gd name="connsiteX1" fmla="*/ 12437 w 22495"/>
                  <a:gd name="connsiteY1" fmla="*/ 203 h 12670"/>
                  <a:gd name="connsiteX2" fmla="*/ 22852 w 22495"/>
                  <a:gd name="connsiteY2" fmla="*/ 6447 h 12670"/>
                  <a:gd name="connsiteX3" fmla="*/ 10770 w 22495"/>
                  <a:gd name="connsiteY3" fmla="*/ 12873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0">
                    <a:moveTo>
                      <a:pt x="356" y="6604"/>
                    </a:moveTo>
                    <a:lnTo>
                      <a:pt x="12437" y="203"/>
                    </a:lnTo>
                    <a:lnTo>
                      <a:pt x="22852" y="6447"/>
                    </a:lnTo>
                    <a:lnTo>
                      <a:pt x="10770" y="12873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39D98581-04D4-C879-E436-DE68FC890AB1}"/>
                  </a:ext>
                </a:extLst>
              </p:cNvPr>
              <p:cNvSpPr/>
              <p:nvPr/>
            </p:nvSpPr>
            <p:spPr>
              <a:xfrm>
                <a:off x="5886451" y="4190542"/>
                <a:ext cx="10414" cy="8606"/>
              </a:xfrm>
              <a:custGeom>
                <a:avLst/>
                <a:gdLst>
                  <a:gd name="connsiteX0" fmla="*/ 10770 w 10414"/>
                  <a:gd name="connsiteY0" fmla="*/ 6471 h 8606"/>
                  <a:gd name="connsiteX1" fmla="*/ 10770 w 10414"/>
                  <a:gd name="connsiteY1" fmla="*/ 8810 h 8606"/>
                  <a:gd name="connsiteX2" fmla="*/ 356 w 10414"/>
                  <a:gd name="connsiteY2" fmla="*/ 2549 h 8606"/>
                  <a:gd name="connsiteX3" fmla="*/ 356 w 10414"/>
                  <a:gd name="connsiteY3" fmla="*/ 203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6">
                    <a:moveTo>
                      <a:pt x="10770" y="6471"/>
                    </a:moveTo>
                    <a:lnTo>
                      <a:pt x="10770" y="8810"/>
                    </a:lnTo>
                    <a:lnTo>
                      <a:pt x="356" y="2549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D6ECB92F-CF40-B60A-B50E-E35E2ABAB779}"/>
                  </a:ext>
                </a:extLst>
              </p:cNvPr>
              <p:cNvSpPr/>
              <p:nvPr/>
            </p:nvSpPr>
            <p:spPr>
              <a:xfrm>
                <a:off x="5912330" y="4199704"/>
                <a:ext cx="12106" cy="8756"/>
              </a:xfrm>
              <a:custGeom>
                <a:avLst/>
                <a:gdLst>
                  <a:gd name="connsiteX0" fmla="*/ 364 w 12106"/>
                  <a:gd name="connsiteY0" fmla="*/ 6612 h 8756"/>
                  <a:gd name="connsiteX1" fmla="*/ 12445 w 12106"/>
                  <a:gd name="connsiteY1" fmla="*/ 203 h 8756"/>
                  <a:gd name="connsiteX2" fmla="*/ 12462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4" y="6612"/>
                    </a:moveTo>
                    <a:lnTo>
                      <a:pt x="12445" y="203"/>
                    </a:lnTo>
                    <a:lnTo>
                      <a:pt x="12462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3F7234BB-37C4-20B5-F6B0-2912BBF2D70D}"/>
                  </a:ext>
                </a:extLst>
              </p:cNvPr>
              <p:cNvSpPr/>
              <p:nvPr/>
            </p:nvSpPr>
            <p:spPr>
              <a:xfrm>
                <a:off x="5901940" y="4193444"/>
                <a:ext cx="22495" cy="12678"/>
              </a:xfrm>
              <a:custGeom>
                <a:avLst/>
                <a:gdLst>
                  <a:gd name="connsiteX0" fmla="*/ 356 w 22495"/>
                  <a:gd name="connsiteY0" fmla="*/ 6621 h 12678"/>
                  <a:gd name="connsiteX1" fmla="*/ 12437 w 22495"/>
                  <a:gd name="connsiteY1" fmla="*/ 203 h 12678"/>
                  <a:gd name="connsiteX2" fmla="*/ 22851 w 22495"/>
                  <a:gd name="connsiteY2" fmla="*/ 6463 h 12678"/>
                  <a:gd name="connsiteX3" fmla="*/ 10770 w 22495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8">
                    <a:moveTo>
                      <a:pt x="356" y="6621"/>
                    </a:moveTo>
                    <a:lnTo>
                      <a:pt x="12437" y="203"/>
                    </a:lnTo>
                    <a:lnTo>
                      <a:pt x="22851" y="6463"/>
                    </a:lnTo>
                    <a:lnTo>
                      <a:pt x="10770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9005BFEE-49DB-B700-FB23-4FF46F890C83}"/>
                  </a:ext>
                </a:extLst>
              </p:cNvPr>
              <p:cNvSpPr/>
              <p:nvPr/>
            </p:nvSpPr>
            <p:spPr>
              <a:xfrm>
                <a:off x="5901923" y="4199870"/>
                <a:ext cx="10414" cy="8590"/>
              </a:xfrm>
              <a:custGeom>
                <a:avLst/>
                <a:gdLst>
                  <a:gd name="connsiteX0" fmla="*/ 10770 w 10414"/>
                  <a:gd name="connsiteY0" fmla="*/ 6446 h 8590"/>
                  <a:gd name="connsiteX1" fmla="*/ 10770 w 10414"/>
                  <a:gd name="connsiteY1" fmla="*/ 8793 h 8590"/>
                  <a:gd name="connsiteX2" fmla="*/ 356 w 10414"/>
                  <a:gd name="connsiteY2" fmla="*/ 2524 h 8590"/>
                  <a:gd name="connsiteX3" fmla="*/ 356 w 10414"/>
                  <a:gd name="connsiteY3" fmla="*/ 203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6"/>
                    </a:moveTo>
                    <a:lnTo>
                      <a:pt x="10770" y="8793"/>
                    </a:lnTo>
                    <a:lnTo>
                      <a:pt x="356" y="2524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4CC6045B-A8A9-1621-93B1-B44ED7F31A86}"/>
                  </a:ext>
                </a:extLst>
              </p:cNvPr>
              <p:cNvSpPr/>
              <p:nvPr/>
            </p:nvSpPr>
            <p:spPr>
              <a:xfrm>
                <a:off x="5928341" y="4209306"/>
                <a:ext cx="12106" cy="8756"/>
              </a:xfrm>
              <a:custGeom>
                <a:avLst/>
                <a:gdLst>
                  <a:gd name="connsiteX0" fmla="*/ 355 w 12106"/>
                  <a:gd name="connsiteY0" fmla="*/ 6612 h 8756"/>
                  <a:gd name="connsiteX1" fmla="*/ 12461 w 12106"/>
                  <a:gd name="connsiteY1" fmla="*/ 202 h 8756"/>
                  <a:gd name="connsiteX2" fmla="*/ 12461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5" y="6612"/>
                    </a:moveTo>
                    <a:lnTo>
                      <a:pt x="12461" y="202"/>
                    </a:lnTo>
                    <a:lnTo>
                      <a:pt x="12461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A2E9D1F7-858F-F4C6-F5C1-794DF40F8A25}"/>
                  </a:ext>
                </a:extLst>
              </p:cNvPr>
              <p:cNvSpPr/>
              <p:nvPr/>
            </p:nvSpPr>
            <p:spPr>
              <a:xfrm>
                <a:off x="5917918" y="4203054"/>
                <a:ext cx="22512" cy="12670"/>
              </a:xfrm>
              <a:custGeom>
                <a:avLst/>
                <a:gdLst>
                  <a:gd name="connsiteX0" fmla="*/ 357 w 22512"/>
                  <a:gd name="connsiteY0" fmla="*/ 6619 h 12670"/>
                  <a:gd name="connsiteX1" fmla="*/ 12439 w 22512"/>
                  <a:gd name="connsiteY1" fmla="*/ 201 h 12670"/>
                  <a:gd name="connsiteX2" fmla="*/ 22870 w 22512"/>
                  <a:gd name="connsiteY2" fmla="*/ 6454 h 12670"/>
                  <a:gd name="connsiteX3" fmla="*/ 10764 w 22512"/>
                  <a:gd name="connsiteY3" fmla="*/ 12871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7" y="6619"/>
                    </a:moveTo>
                    <a:lnTo>
                      <a:pt x="12439" y="201"/>
                    </a:lnTo>
                    <a:lnTo>
                      <a:pt x="22870" y="6454"/>
                    </a:lnTo>
                    <a:lnTo>
                      <a:pt x="10764" y="1287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9669D2FC-1007-6970-5788-7E62E9E1ECA9}"/>
                  </a:ext>
                </a:extLst>
              </p:cNvPr>
              <p:cNvSpPr/>
              <p:nvPr/>
            </p:nvSpPr>
            <p:spPr>
              <a:xfrm>
                <a:off x="5917927" y="4209472"/>
                <a:ext cx="10414" cy="8590"/>
              </a:xfrm>
              <a:custGeom>
                <a:avLst/>
                <a:gdLst>
                  <a:gd name="connsiteX0" fmla="*/ 10770 w 10414"/>
                  <a:gd name="connsiteY0" fmla="*/ 6446 h 8590"/>
                  <a:gd name="connsiteX1" fmla="*/ 10770 w 10414"/>
                  <a:gd name="connsiteY1" fmla="*/ 8793 h 8590"/>
                  <a:gd name="connsiteX2" fmla="*/ 355 w 10414"/>
                  <a:gd name="connsiteY2" fmla="*/ 2524 h 8590"/>
                  <a:gd name="connsiteX3" fmla="*/ 355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6"/>
                    </a:moveTo>
                    <a:lnTo>
                      <a:pt x="10770" y="8793"/>
                    </a:lnTo>
                    <a:lnTo>
                      <a:pt x="355" y="2524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32BE7EAE-FEAF-AFC7-02BB-8C1F8DAABA0C}"/>
                  </a:ext>
                </a:extLst>
              </p:cNvPr>
              <p:cNvSpPr/>
              <p:nvPr/>
            </p:nvSpPr>
            <p:spPr>
              <a:xfrm>
                <a:off x="5943814" y="4218618"/>
                <a:ext cx="12106" cy="8747"/>
              </a:xfrm>
              <a:custGeom>
                <a:avLst/>
                <a:gdLst>
                  <a:gd name="connsiteX0" fmla="*/ 355 w 12106"/>
                  <a:gd name="connsiteY0" fmla="*/ 6620 h 8747"/>
                  <a:gd name="connsiteX1" fmla="*/ 12461 w 12106"/>
                  <a:gd name="connsiteY1" fmla="*/ 202 h 8747"/>
                  <a:gd name="connsiteX2" fmla="*/ 12461 w 12106"/>
                  <a:gd name="connsiteY2" fmla="*/ 2541 h 8747"/>
                  <a:gd name="connsiteX3" fmla="*/ 355 w 12106"/>
                  <a:gd name="connsiteY3" fmla="*/ 8950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12461" y="2541"/>
                    </a:lnTo>
                    <a:lnTo>
                      <a:pt x="355" y="8950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FF452574-D1DC-3681-4D3F-E58FB868C6B2}"/>
                  </a:ext>
                </a:extLst>
              </p:cNvPr>
              <p:cNvSpPr/>
              <p:nvPr/>
            </p:nvSpPr>
            <p:spPr>
              <a:xfrm>
                <a:off x="5933341" y="4212324"/>
                <a:ext cx="22587" cy="12711"/>
              </a:xfrm>
              <a:custGeom>
                <a:avLst/>
                <a:gdLst>
                  <a:gd name="connsiteX0" fmla="*/ 355 w 22587"/>
                  <a:gd name="connsiteY0" fmla="*/ 6612 h 12711"/>
                  <a:gd name="connsiteX1" fmla="*/ 12461 w 22587"/>
                  <a:gd name="connsiteY1" fmla="*/ 202 h 12711"/>
                  <a:gd name="connsiteX2" fmla="*/ 22942 w 22587"/>
                  <a:gd name="connsiteY2" fmla="*/ 6488 h 12711"/>
                  <a:gd name="connsiteX3" fmla="*/ 10836 w 22587"/>
                  <a:gd name="connsiteY3" fmla="*/ 12914 h 1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87" h="12711">
                    <a:moveTo>
                      <a:pt x="355" y="6612"/>
                    </a:moveTo>
                    <a:lnTo>
                      <a:pt x="12461" y="202"/>
                    </a:lnTo>
                    <a:lnTo>
                      <a:pt x="22942" y="6488"/>
                    </a:lnTo>
                    <a:lnTo>
                      <a:pt x="10836" y="1291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1E08E25D-A85D-7A4D-4E74-75DF974BAE96}"/>
                  </a:ext>
                </a:extLst>
              </p:cNvPr>
              <p:cNvSpPr/>
              <p:nvPr/>
            </p:nvSpPr>
            <p:spPr>
              <a:xfrm>
                <a:off x="5933333" y="4218726"/>
                <a:ext cx="10480" cy="8631"/>
              </a:xfrm>
              <a:custGeom>
                <a:avLst/>
                <a:gdLst>
                  <a:gd name="connsiteX0" fmla="*/ 10836 w 10480"/>
                  <a:gd name="connsiteY0" fmla="*/ 6512 h 8631"/>
                  <a:gd name="connsiteX1" fmla="*/ 10836 w 10480"/>
                  <a:gd name="connsiteY1" fmla="*/ 8834 h 8631"/>
                  <a:gd name="connsiteX2" fmla="*/ 355 w 10480"/>
                  <a:gd name="connsiteY2" fmla="*/ 2549 h 8631"/>
                  <a:gd name="connsiteX3" fmla="*/ 355 w 10480"/>
                  <a:gd name="connsiteY3" fmla="*/ 202 h 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80" h="8631">
                    <a:moveTo>
                      <a:pt x="10836" y="6512"/>
                    </a:moveTo>
                    <a:lnTo>
                      <a:pt x="10836" y="8834"/>
                    </a:lnTo>
                    <a:lnTo>
                      <a:pt x="355" y="2549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89E5A736-3722-DD49-A782-5C3E955BD8C0}"/>
                  </a:ext>
                </a:extLst>
              </p:cNvPr>
              <p:cNvSpPr/>
              <p:nvPr/>
            </p:nvSpPr>
            <p:spPr>
              <a:xfrm>
                <a:off x="5960008" y="4228344"/>
                <a:ext cx="12106" cy="8756"/>
              </a:xfrm>
              <a:custGeom>
                <a:avLst/>
                <a:gdLst>
                  <a:gd name="connsiteX0" fmla="*/ 363 w 12106"/>
                  <a:gd name="connsiteY0" fmla="*/ 6620 h 8756"/>
                  <a:gd name="connsiteX1" fmla="*/ 12436 w 12106"/>
                  <a:gd name="connsiteY1" fmla="*/ 202 h 8756"/>
                  <a:gd name="connsiteX2" fmla="*/ 12461 w 12106"/>
                  <a:gd name="connsiteY2" fmla="*/ 2549 h 8756"/>
                  <a:gd name="connsiteX3" fmla="*/ 355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20"/>
                    </a:moveTo>
                    <a:lnTo>
                      <a:pt x="12436" y="202"/>
                    </a:lnTo>
                    <a:lnTo>
                      <a:pt x="12461" y="2549"/>
                    </a:lnTo>
                    <a:lnTo>
                      <a:pt x="355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BF9D2C60-AC43-9758-5841-DDC4A1B113B9}"/>
                  </a:ext>
                </a:extLst>
              </p:cNvPr>
              <p:cNvSpPr/>
              <p:nvPr/>
            </p:nvSpPr>
            <p:spPr>
              <a:xfrm>
                <a:off x="5949585" y="4222084"/>
                <a:ext cx="22520" cy="12678"/>
              </a:xfrm>
              <a:custGeom>
                <a:avLst/>
                <a:gdLst>
                  <a:gd name="connsiteX0" fmla="*/ 355 w 22520"/>
                  <a:gd name="connsiteY0" fmla="*/ 6620 h 12678"/>
                  <a:gd name="connsiteX1" fmla="*/ 12461 w 22520"/>
                  <a:gd name="connsiteY1" fmla="*/ 202 h 12678"/>
                  <a:gd name="connsiteX2" fmla="*/ 22876 w 22520"/>
                  <a:gd name="connsiteY2" fmla="*/ 6454 h 12678"/>
                  <a:gd name="connsiteX3" fmla="*/ 10794 w 22520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22876" y="6454"/>
                    </a:lnTo>
                    <a:lnTo>
                      <a:pt x="10794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B6FC29A4-9580-1D6D-C6B0-C0673EAD4D36}"/>
                  </a:ext>
                </a:extLst>
              </p:cNvPr>
              <p:cNvSpPr/>
              <p:nvPr/>
            </p:nvSpPr>
            <p:spPr>
              <a:xfrm>
                <a:off x="5949577" y="4228502"/>
                <a:ext cx="10439" cy="8598"/>
              </a:xfrm>
              <a:custGeom>
                <a:avLst/>
                <a:gdLst>
                  <a:gd name="connsiteX0" fmla="*/ 10794 w 10439"/>
                  <a:gd name="connsiteY0" fmla="*/ 6463 h 8598"/>
                  <a:gd name="connsiteX1" fmla="*/ 10794 w 10439"/>
                  <a:gd name="connsiteY1" fmla="*/ 8801 h 8598"/>
                  <a:gd name="connsiteX2" fmla="*/ 380 w 10439"/>
                  <a:gd name="connsiteY2" fmla="*/ 2540 h 8598"/>
                  <a:gd name="connsiteX3" fmla="*/ 355 w 10439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4" y="6463"/>
                    </a:moveTo>
                    <a:lnTo>
                      <a:pt x="10794" y="8801"/>
                    </a:lnTo>
                    <a:lnTo>
                      <a:pt x="380" y="2540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1A6EC947-1D42-BE3F-4EDC-E4DF3F67AD1B}"/>
                  </a:ext>
                </a:extLst>
              </p:cNvPr>
              <p:cNvSpPr/>
              <p:nvPr/>
            </p:nvSpPr>
            <p:spPr>
              <a:xfrm>
                <a:off x="5975439" y="4237615"/>
                <a:ext cx="12081" cy="8756"/>
              </a:xfrm>
              <a:custGeom>
                <a:avLst/>
                <a:gdLst>
                  <a:gd name="connsiteX0" fmla="*/ 354 w 12081"/>
                  <a:gd name="connsiteY0" fmla="*/ 6620 h 8756"/>
                  <a:gd name="connsiteX1" fmla="*/ 12436 w 12081"/>
                  <a:gd name="connsiteY1" fmla="*/ 202 h 8756"/>
                  <a:gd name="connsiteX2" fmla="*/ 12436 w 12081"/>
                  <a:gd name="connsiteY2" fmla="*/ 2540 h 8756"/>
                  <a:gd name="connsiteX3" fmla="*/ 354 w 12081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56">
                    <a:moveTo>
                      <a:pt x="354" y="6620"/>
                    </a:moveTo>
                    <a:lnTo>
                      <a:pt x="12436" y="202"/>
                    </a:lnTo>
                    <a:lnTo>
                      <a:pt x="12436" y="2540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D0C03424-36E1-5521-B021-5263DC12CB17}"/>
                  </a:ext>
                </a:extLst>
              </p:cNvPr>
              <p:cNvSpPr/>
              <p:nvPr/>
            </p:nvSpPr>
            <p:spPr>
              <a:xfrm>
                <a:off x="5965016" y="4231363"/>
                <a:ext cx="22512" cy="12678"/>
              </a:xfrm>
              <a:custGeom>
                <a:avLst/>
                <a:gdLst>
                  <a:gd name="connsiteX0" fmla="*/ 355 w 22512"/>
                  <a:gd name="connsiteY0" fmla="*/ 6612 h 12678"/>
                  <a:gd name="connsiteX1" fmla="*/ 12436 w 22512"/>
                  <a:gd name="connsiteY1" fmla="*/ 202 h 12678"/>
                  <a:gd name="connsiteX2" fmla="*/ 22867 w 22512"/>
                  <a:gd name="connsiteY2" fmla="*/ 6454 h 12678"/>
                  <a:gd name="connsiteX3" fmla="*/ 10786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5" y="6612"/>
                    </a:moveTo>
                    <a:lnTo>
                      <a:pt x="12436" y="202"/>
                    </a:lnTo>
                    <a:lnTo>
                      <a:pt x="22867" y="6454"/>
                    </a:lnTo>
                    <a:lnTo>
                      <a:pt x="10786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CA74B09F-A905-F6BC-300E-E9ACDA6468FF}"/>
                  </a:ext>
                </a:extLst>
              </p:cNvPr>
              <p:cNvSpPr/>
              <p:nvPr/>
            </p:nvSpPr>
            <p:spPr>
              <a:xfrm>
                <a:off x="5965008" y="4237764"/>
                <a:ext cx="10431" cy="8607"/>
              </a:xfrm>
              <a:custGeom>
                <a:avLst/>
                <a:gdLst>
                  <a:gd name="connsiteX0" fmla="*/ 10786 w 10431"/>
                  <a:gd name="connsiteY0" fmla="*/ 6471 h 8607"/>
                  <a:gd name="connsiteX1" fmla="*/ 10786 w 10431"/>
                  <a:gd name="connsiteY1" fmla="*/ 8809 h 8607"/>
                  <a:gd name="connsiteX2" fmla="*/ 355 w 10431"/>
                  <a:gd name="connsiteY2" fmla="*/ 2549 h 8607"/>
                  <a:gd name="connsiteX3" fmla="*/ 355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6" y="6471"/>
                    </a:moveTo>
                    <a:lnTo>
                      <a:pt x="10786" y="8809"/>
                    </a:lnTo>
                    <a:lnTo>
                      <a:pt x="355" y="2549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EBCF3975-22EE-FA93-E320-6107FD6B40D7}"/>
                  </a:ext>
                </a:extLst>
              </p:cNvPr>
              <p:cNvSpPr/>
              <p:nvPr/>
            </p:nvSpPr>
            <p:spPr>
              <a:xfrm>
                <a:off x="5990613" y="4246736"/>
                <a:ext cx="12081" cy="8739"/>
              </a:xfrm>
              <a:custGeom>
                <a:avLst/>
                <a:gdLst>
                  <a:gd name="connsiteX0" fmla="*/ 354 w 12081"/>
                  <a:gd name="connsiteY0" fmla="*/ 6612 h 8739"/>
                  <a:gd name="connsiteX1" fmla="*/ 12436 w 12081"/>
                  <a:gd name="connsiteY1" fmla="*/ 202 h 8739"/>
                  <a:gd name="connsiteX2" fmla="*/ 12436 w 12081"/>
                  <a:gd name="connsiteY2" fmla="*/ 2524 h 8739"/>
                  <a:gd name="connsiteX3" fmla="*/ 354 w 12081"/>
                  <a:gd name="connsiteY3" fmla="*/ 8942 h 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39">
                    <a:moveTo>
                      <a:pt x="354" y="6612"/>
                    </a:moveTo>
                    <a:lnTo>
                      <a:pt x="12436" y="202"/>
                    </a:lnTo>
                    <a:lnTo>
                      <a:pt x="12436" y="2524"/>
                    </a:lnTo>
                    <a:lnTo>
                      <a:pt x="354" y="8942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622BCE97-3D41-9249-2277-7E1D2FC1339C}"/>
                  </a:ext>
                </a:extLst>
              </p:cNvPr>
              <p:cNvSpPr/>
              <p:nvPr/>
            </p:nvSpPr>
            <p:spPr>
              <a:xfrm>
                <a:off x="5980190" y="4240467"/>
                <a:ext cx="22520" cy="12678"/>
              </a:xfrm>
              <a:custGeom>
                <a:avLst/>
                <a:gdLst>
                  <a:gd name="connsiteX0" fmla="*/ 354 w 22520"/>
                  <a:gd name="connsiteY0" fmla="*/ 6612 h 12678"/>
                  <a:gd name="connsiteX1" fmla="*/ 12460 w 22520"/>
                  <a:gd name="connsiteY1" fmla="*/ 202 h 12678"/>
                  <a:gd name="connsiteX2" fmla="*/ 22875 w 22520"/>
                  <a:gd name="connsiteY2" fmla="*/ 6471 h 12678"/>
                  <a:gd name="connsiteX3" fmla="*/ 10794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4" y="6612"/>
                    </a:moveTo>
                    <a:lnTo>
                      <a:pt x="12460" y="202"/>
                    </a:lnTo>
                    <a:lnTo>
                      <a:pt x="22875" y="6471"/>
                    </a:lnTo>
                    <a:lnTo>
                      <a:pt x="10794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6A95CA89-C64A-47C2-7D1A-1AB12D5384A3}"/>
                  </a:ext>
                </a:extLst>
              </p:cNvPr>
              <p:cNvSpPr/>
              <p:nvPr/>
            </p:nvSpPr>
            <p:spPr>
              <a:xfrm>
                <a:off x="5980182" y="4246877"/>
                <a:ext cx="10431" cy="8607"/>
              </a:xfrm>
              <a:custGeom>
                <a:avLst/>
                <a:gdLst>
                  <a:gd name="connsiteX0" fmla="*/ 10786 w 10431"/>
                  <a:gd name="connsiteY0" fmla="*/ 6471 h 8607"/>
                  <a:gd name="connsiteX1" fmla="*/ 10786 w 10431"/>
                  <a:gd name="connsiteY1" fmla="*/ 8809 h 8607"/>
                  <a:gd name="connsiteX2" fmla="*/ 354 w 10431"/>
                  <a:gd name="connsiteY2" fmla="*/ 2548 h 8607"/>
                  <a:gd name="connsiteX3" fmla="*/ 354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6" y="6471"/>
                    </a:moveTo>
                    <a:lnTo>
                      <a:pt x="10786" y="8809"/>
                    </a:lnTo>
                    <a:lnTo>
                      <a:pt x="354" y="2548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D46F976-8134-6697-7B8C-BA6F6A0279AF}"/>
                  </a:ext>
                </a:extLst>
              </p:cNvPr>
              <p:cNvSpPr/>
              <p:nvPr/>
            </p:nvSpPr>
            <p:spPr>
              <a:xfrm>
                <a:off x="6006036" y="4256006"/>
                <a:ext cx="12106" cy="8756"/>
              </a:xfrm>
              <a:custGeom>
                <a:avLst/>
                <a:gdLst>
                  <a:gd name="connsiteX0" fmla="*/ 354 w 12106"/>
                  <a:gd name="connsiteY0" fmla="*/ 6611 h 8756"/>
                  <a:gd name="connsiteX1" fmla="*/ 12460 w 12106"/>
                  <a:gd name="connsiteY1" fmla="*/ 202 h 8756"/>
                  <a:gd name="connsiteX2" fmla="*/ 12460 w 12106"/>
                  <a:gd name="connsiteY2" fmla="*/ 2548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11"/>
                    </a:moveTo>
                    <a:lnTo>
                      <a:pt x="12460" y="202"/>
                    </a:lnTo>
                    <a:lnTo>
                      <a:pt x="12460" y="2548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D0D89EDC-F8A7-709B-52A1-66716825A958}"/>
                  </a:ext>
                </a:extLst>
              </p:cNvPr>
              <p:cNvSpPr/>
              <p:nvPr/>
            </p:nvSpPr>
            <p:spPr>
              <a:xfrm>
                <a:off x="5995622" y="4249746"/>
                <a:ext cx="22512" cy="12670"/>
              </a:xfrm>
              <a:custGeom>
                <a:avLst/>
                <a:gdLst>
                  <a:gd name="connsiteX0" fmla="*/ 365 w 22512"/>
                  <a:gd name="connsiteY0" fmla="*/ 6624 h 12670"/>
                  <a:gd name="connsiteX1" fmla="*/ 12447 w 22512"/>
                  <a:gd name="connsiteY1" fmla="*/ 206 h 12670"/>
                  <a:gd name="connsiteX2" fmla="*/ 22878 w 22512"/>
                  <a:gd name="connsiteY2" fmla="*/ 6458 h 12670"/>
                  <a:gd name="connsiteX3" fmla="*/ 10772 w 22512"/>
                  <a:gd name="connsiteY3" fmla="*/ 12876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65" y="6624"/>
                    </a:moveTo>
                    <a:lnTo>
                      <a:pt x="12447" y="206"/>
                    </a:lnTo>
                    <a:lnTo>
                      <a:pt x="22878" y="6458"/>
                    </a:lnTo>
                    <a:lnTo>
                      <a:pt x="10772" y="12876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0A61CBBC-7714-CB4D-9CD7-190020182FD3}"/>
                  </a:ext>
                </a:extLst>
              </p:cNvPr>
              <p:cNvSpPr/>
              <p:nvPr/>
            </p:nvSpPr>
            <p:spPr>
              <a:xfrm>
                <a:off x="5995622" y="4256172"/>
                <a:ext cx="10414" cy="8590"/>
              </a:xfrm>
              <a:custGeom>
                <a:avLst/>
                <a:gdLst>
                  <a:gd name="connsiteX0" fmla="*/ 10769 w 10414"/>
                  <a:gd name="connsiteY0" fmla="*/ 6446 h 8590"/>
                  <a:gd name="connsiteX1" fmla="*/ 10769 w 10414"/>
                  <a:gd name="connsiteY1" fmla="*/ 8792 h 8590"/>
                  <a:gd name="connsiteX2" fmla="*/ 354 w 10414"/>
                  <a:gd name="connsiteY2" fmla="*/ 2523 h 8590"/>
                  <a:gd name="connsiteX3" fmla="*/ 354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9" y="6446"/>
                    </a:moveTo>
                    <a:lnTo>
                      <a:pt x="10769" y="8792"/>
                    </a:lnTo>
                    <a:lnTo>
                      <a:pt x="354" y="2523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CC307779-78E1-FBE7-E27F-EED7C518528F}"/>
                  </a:ext>
                </a:extLst>
              </p:cNvPr>
              <p:cNvSpPr/>
              <p:nvPr/>
            </p:nvSpPr>
            <p:spPr>
              <a:xfrm>
                <a:off x="6022230" y="4265733"/>
                <a:ext cx="12106" cy="8756"/>
              </a:xfrm>
              <a:custGeom>
                <a:avLst/>
                <a:gdLst>
                  <a:gd name="connsiteX0" fmla="*/ 354 w 12106"/>
                  <a:gd name="connsiteY0" fmla="*/ 6611 h 8756"/>
                  <a:gd name="connsiteX1" fmla="*/ 12460 w 12106"/>
                  <a:gd name="connsiteY1" fmla="*/ 202 h 8756"/>
                  <a:gd name="connsiteX2" fmla="*/ 12460 w 12106"/>
                  <a:gd name="connsiteY2" fmla="*/ 2540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11"/>
                    </a:moveTo>
                    <a:lnTo>
                      <a:pt x="12460" y="202"/>
                    </a:lnTo>
                    <a:lnTo>
                      <a:pt x="12460" y="2540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92E41516-D170-35FC-944B-FFB328E825BB}"/>
                  </a:ext>
                </a:extLst>
              </p:cNvPr>
              <p:cNvSpPr/>
              <p:nvPr/>
            </p:nvSpPr>
            <p:spPr>
              <a:xfrm>
                <a:off x="6011824" y="4259472"/>
                <a:ext cx="22504" cy="12670"/>
              </a:xfrm>
              <a:custGeom>
                <a:avLst/>
                <a:gdLst>
                  <a:gd name="connsiteX0" fmla="*/ 354 w 22504"/>
                  <a:gd name="connsiteY0" fmla="*/ 6611 h 12670"/>
                  <a:gd name="connsiteX1" fmla="*/ 12427 w 22504"/>
                  <a:gd name="connsiteY1" fmla="*/ 202 h 12670"/>
                  <a:gd name="connsiteX2" fmla="*/ 22858 w 22504"/>
                  <a:gd name="connsiteY2" fmla="*/ 6462 h 12670"/>
                  <a:gd name="connsiteX3" fmla="*/ 10752 w 22504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4" h="12670">
                    <a:moveTo>
                      <a:pt x="354" y="6611"/>
                    </a:moveTo>
                    <a:lnTo>
                      <a:pt x="12427" y="202"/>
                    </a:lnTo>
                    <a:lnTo>
                      <a:pt x="22858" y="6462"/>
                    </a:lnTo>
                    <a:lnTo>
                      <a:pt x="10752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CD7EA339-17D1-20B0-6DEF-2D41C35BFEF0}"/>
                  </a:ext>
                </a:extLst>
              </p:cNvPr>
              <p:cNvSpPr/>
              <p:nvPr/>
            </p:nvSpPr>
            <p:spPr>
              <a:xfrm>
                <a:off x="6011816" y="4265882"/>
                <a:ext cx="10414" cy="8607"/>
              </a:xfrm>
              <a:custGeom>
                <a:avLst/>
                <a:gdLst>
                  <a:gd name="connsiteX0" fmla="*/ 10769 w 10414"/>
                  <a:gd name="connsiteY0" fmla="*/ 6462 h 8607"/>
                  <a:gd name="connsiteX1" fmla="*/ 10769 w 10414"/>
                  <a:gd name="connsiteY1" fmla="*/ 8809 h 8607"/>
                  <a:gd name="connsiteX2" fmla="*/ 354 w 10414"/>
                  <a:gd name="connsiteY2" fmla="*/ 2540 h 8607"/>
                  <a:gd name="connsiteX3" fmla="*/ 354 w 10414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69" y="6462"/>
                    </a:moveTo>
                    <a:lnTo>
                      <a:pt x="10769" y="8809"/>
                    </a:lnTo>
                    <a:lnTo>
                      <a:pt x="354" y="2540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9159F88C-8777-B2C1-727A-4A8BE0BE2D3F}"/>
                  </a:ext>
                </a:extLst>
              </p:cNvPr>
              <p:cNvSpPr/>
              <p:nvPr/>
            </p:nvSpPr>
            <p:spPr>
              <a:xfrm>
                <a:off x="6037711" y="4275028"/>
                <a:ext cx="12106" cy="8756"/>
              </a:xfrm>
              <a:custGeom>
                <a:avLst/>
                <a:gdLst>
                  <a:gd name="connsiteX0" fmla="*/ 353 w 12106"/>
                  <a:gd name="connsiteY0" fmla="*/ 6628 h 8756"/>
                  <a:gd name="connsiteX1" fmla="*/ 12460 w 12106"/>
                  <a:gd name="connsiteY1" fmla="*/ 201 h 8756"/>
                  <a:gd name="connsiteX2" fmla="*/ 12460 w 12106"/>
                  <a:gd name="connsiteY2" fmla="*/ 2548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28"/>
                    </a:moveTo>
                    <a:lnTo>
                      <a:pt x="12460" y="201"/>
                    </a:lnTo>
                    <a:lnTo>
                      <a:pt x="12460" y="2548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DDDE83D1-55C6-6035-35AF-A6D0B2548856}"/>
                  </a:ext>
                </a:extLst>
              </p:cNvPr>
              <p:cNvSpPr/>
              <p:nvPr/>
            </p:nvSpPr>
            <p:spPr>
              <a:xfrm>
                <a:off x="6027305" y="4268776"/>
                <a:ext cx="22512" cy="12678"/>
              </a:xfrm>
              <a:custGeom>
                <a:avLst/>
                <a:gdLst>
                  <a:gd name="connsiteX0" fmla="*/ 354 w 22512"/>
                  <a:gd name="connsiteY0" fmla="*/ 6619 h 12678"/>
                  <a:gd name="connsiteX1" fmla="*/ 12435 w 22512"/>
                  <a:gd name="connsiteY1" fmla="*/ 202 h 12678"/>
                  <a:gd name="connsiteX2" fmla="*/ 22866 w 22512"/>
                  <a:gd name="connsiteY2" fmla="*/ 6454 h 12678"/>
                  <a:gd name="connsiteX3" fmla="*/ 10760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4" y="6619"/>
                    </a:moveTo>
                    <a:lnTo>
                      <a:pt x="12435" y="202"/>
                    </a:lnTo>
                    <a:lnTo>
                      <a:pt x="22866" y="6454"/>
                    </a:lnTo>
                    <a:lnTo>
                      <a:pt x="10760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48D0B4AD-3D48-3DE1-C7EE-78F3C6F248C1}"/>
                  </a:ext>
                </a:extLst>
              </p:cNvPr>
              <p:cNvSpPr/>
              <p:nvPr/>
            </p:nvSpPr>
            <p:spPr>
              <a:xfrm>
                <a:off x="6027297" y="4275185"/>
                <a:ext cx="10414" cy="8590"/>
              </a:xfrm>
              <a:custGeom>
                <a:avLst/>
                <a:gdLst>
                  <a:gd name="connsiteX0" fmla="*/ 10768 w 10414"/>
                  <a:gd name="connsiteY0" fmla="*/ 6470 h 8590"/>
                  <a:gd name="connsiteX1" fmla="*/ 10768 w 10414"/>
                  <a:gd name="connsiteY1" fmla="*/ 8792 h 8590"/>
                  <a:gd name="connsiteX2" fmla="*/ 354 w 10414"/>
                  <a:gd name="connsiteY2" fmla="*/ 2540 h 8590"/>
                  <a:gd name="connsiteX3" fmla="*/ 354 w 10414"/>
                  <a:gd name="connsiteY3" fmla="*/ 201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8" y="6470"/>
                    </a:moveTo>
                    <a:lnTo>
                      <a:pt x="10768" y="8792"/>
                    </a:lnTo>
                    <a:lnTo>
                      <a:pt x="354" y="2540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8F9E1013-EB9D-455A-8140-63E676EA91ED}"/>
                  </a:ext>
                </a:extLst>
              </p:cNvPr>
              <p:cNvSpPr/>
              <p:nvPr/>
            </p:nvSpPr>
            <p:spPr>
              <a:xfrm>
                <a:off x="6053698" y="4284646"/>
                <a:ext cx="12106" cy="8747"/>
              </a:xfrm>
              <a:custGeom>
                <a:avLst/>
                <a:gdLst>
                  <a:gd name="connsiteX0" fmla="*/ 353 w 12106"/>
                  <a:gd name="connsiteY0" fmla="*/ 6611 h 8747"/>
                  <a:gd name="connsiteX1" fmla="*/ 12459 w 12106"/>
                  <a:gd name="connsiteY1" fmla="*/ 201 h 8747"/>
                  <a:gd name="connsiteX2" fmla="*/ 12459 w 12106"/>
                  <a:gd name="connsiteY2" fmla="*/ 2540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3" y="6611"/>
                    </a:moveTo>
                    <a:lnTo>
                      <a:pt x="12459" y="201"/>
                    </a:lnTo>
                    <a:lnTo>
                      <a:pt x="12459" y="2540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B5039612-6C44-6FD5-09FC-630D3DB4B986}"/>
                  </a:ext>
                </a:extLst>
              </p:cNvPr>
              <p:cNvSpPr/>
              <p:nvPr/>
            </p:nvSpPr>
            <p:spPr>
              <a:xfrm>
                <a:off x="6043292" y="4278378"/>
                <a:ext cx="22512" cy="12670"/>
              </a:xfrm>
              <a:custGeom>
                <a:avLst/>
                <a:gdLst>
                  <a:gd name="connsiteX0" fmla="*/ 353 w 22512"/>
                  <a:gd name="connsiteY0" fmla="*/ 6611 h 12670"/>
                  <a:gd name="connsiteX1" fmla="*/ 12435 w 22512"/>
                  <a:gd name="connsiteY1" fmla="*/ 201 h 12670"/>
                  <a:gd name="connsiteX2" fmla="*/ 22866 w 22512"/>
                  <a:gd name="connsiteY2" fmla="*/ 6453 h 12670"/>
                  <a:gd name="connsiteX3" fmla="*/ 10760 w 22512"/>
                  <a:gd name="connsiteY3" fmla="*/ 12871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3" y="6611"/>
                    </a:moveTo>
                    <a:lnTo>
                      <a:pt x="12435" y="201"/>
                    </a:lnTo>
                    <a:lnTo>
                      <a:pt x="22866" y="6453"/>
                    </a:lnTo>
                    <a:lnTo>
                      <a:pt x="10760" y="1287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ADDE3DF9-30D3-D950-610C-F62AEBDC4496}"/>
                  </a:ext>
                </a:extLst>
              </p:cNvPr>
              <p:cNvSpPr/>
              <p:nvPr/>
            </p:nvSpPr>
            <p:spPr>
              <a:xfrm>
                <a:off x="6043284" y="4284796"/>
                <a:ext cx="10414" cy="8598"/>
              </a:xfrm>
              <a:custGeom>
                <a:avLst/>
                <a:gdLst>
                  <a:gd name="connsiteX0" fmla="*/ 10768 w 10414"/>
                  <a:gd name="connsiteY0" fmla="*/ 6462 h 8598"/>
                  <a:gd name="connsiteX1" fmla="*/ 10768 w 10414"/>
                  <a:gd name="connsiteY1" fmla="*/ 8800 h 8598"/>
                  <a:gd name="connsiteX2" fmla="*/ 353 w 10414"/>
                  <a:gd name="connsiteY2" fmla="*/ 2540 h 8598"/>
                  <a:gd name="connsiteX3" fmla="*/ 353 w 10414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8">
                    <a:moveTo>
                      <a:pt x="10768" y="6462"/>
                    </a:moveTo>
                    <a:lnTo>
                      <a:pt x="10768" y="8800"/>
                    </a:lnTo>
                    <a:lnTo>
                      <a:pt x="353" y="2540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620394E3-E012-B3A2-CFDA-8FA4D98322EA}"/>
                  </a:ext>
                </a:extLst>
              </p:cNvPr>
              <p:cNvSpPr/>
              <p:nvPr/>
            </p:nvSpPr>
            <p:spPr>
              <a:xfrm>
                <a:off x="6068823" y="4293726"/>
                <a:ext cx="12106" cy="8747"/>
              </a:xfrm>
              <a:custGeom>
                <a:avLst/>
                <a:gdLst>
                  <a:gd name="connsiteX0" fmla="*/ 361 w 12106"/>
                  <a:gd name="connsiteY0" fmla="*/ 6619 h 8747"/>
                  <a:gd name="connsiteX1" fmla="*/ 12434 w 12106"/>
                  <a:gd name="connsiteY1" fmla="*/ 201 h 8747"/>
                  <a:gd name="connsiteX2" fmla="*/ 12459 w 12106"/>
                  <a:gd name="connsiteY2" fmla="*/ 2539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61" y="6619"/>
                    </a:moveTo>
                    <a:lnTo>
                      <a:pt x="12434" y="201"/>
                    </a:lnTo>
                    <a:lnTo>
                      <a:pt x="12459" y="2539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00586257-7D07-2D88-1596-2375EDC0A0CA}"/>
                  </a:ext>
                </a:extLst>
              </p:cNvPr>
              <p:cNvSpPr/>
              <p:nvPr/>
            </p:nvSpPr>
            <p:spPr>
              <a:xfrm>
                <a:off x="6058400" y="4287466"/>
                <a:ext cx="22520" cy="12678"/>
              </a:xfrm>
              <a:custGeom>
                <a:avLst/>
                <a:gdLst>
                  <a:gd name="connsiteX0" fmla="*/ 353 w 22520"/>
                  <a:gd name="connsiteY0" fmla="*/ 6619 h 12678"/>
                  <a:gd name="connsiteX1" fmla="*/ 12459 w 22520"/>
                  <a:gd name="connsiteY1" fmla="*/ 201 h 12678"/>
                  <a:gd name="connsiteX2" fmla="*/ 22874 w 22520"/>
                  <a:gd name="connsiteY2" fmla="*/ 6462 h 12678"/>
                  <a:gd name="connsiteX3" fmla="*/ 10793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3" y="6619"/>
                    </a:moveTo>
                    <a:lnTo>
                      <a:pt x="12459" y="201"/>
                    </a:lnTo>
                    <a:lnTo>
                      <a:pt x="22874" y="6462"/>
                    </a:lnTo>
                    <a:lnTo>
                      <a:pt x="10793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0D8447D0-321C-A73C-C691-AFBDC202CC5D}"/>
                  </a:ext>
                </a:extLst>
              </p:cNvPr>
              <p:cNvSpPr/>
              <p:nvPr/>
            </p:nvSpPr>
            <p:spPr>
              <a:xfrm>
                <a:off x="6058391" y="4293867"/>
                <a:ext cx="10439" cy="8598"/>
              </a:xfrm>
              <a:custGeom>
                <a:avLst/>
                <a:gdLst>
                  <a:gd name="connsiteX0" fmla="*/ 10793 w 10439"/>
                  <a:gd name="connsiteY0" fmla="*/ 6478 h 8598"/>
                  <a:gd name="connsiteX1" fmla="*/ 10793 w 10439"/>
                  <a:gd name="connsiteY1" fmla="*/ 8800 h 8598"/>
                  <a:gd name="connsiteX2" fmla="*/ 378 w 10439"/>
                  <a:gd name="connsiteY2" fmla="*/ 2539 h 8598"/>
                  <a:gd name="connsiteX3" fmla="*/ 353 w 10439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3" y="6478"/>
                    </a:moveTo>
                    <a:lnTo>
                      <a:pt x="10793" y="8800"/>
                    </a:lnTo>
                    <a:lnTo>
                      <a:pt x="378" y="2539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BD39024A-43D5-692D-5B2E-CD969FB8A53A}"/>
                  </a:ext>
                </a:extLst>
              </p:cNvPr>
              <p:cNvSpPr/>
              <p:nvPr/>
            </p:nvSpPr>
            <p:spPr>
              <a:xfrm>
                <a:off x="5882877" y="4162076"/>
                <a:ext cx="12081" cy="8747"/>
              </a:xfrm>
              <a:custGeom>
                <a:avLst/>
                <a:gdLst>
                  <a:gd name="connsiteX0" fmla="*/ 356 w 12081"/>
                  <a:gd name="connsiteY0" fmla="*/ 6613 h 8747"/>
                  <a:gd name="connsiteX1" fmla="*/ 12437 w 12081"/>
                  <a:gd name="connsiteY1" fmla="*/ 203 h 8747"/>
                  <a:gd name="connsiteX2" fmla="*/ 12437 w 12081"/>
                  <a:gd name="connsiteY2" fmla="*/ 2541 h 8747"/>
                  <a:gd name="connsiteX3" fmla="*/ 356 w 12081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47">
                    <a:moveTo>
                      <a:pt x="356" y="6613"/>
                    </a:moveTo>
                    <a:lnTo>
                      <a:pt x="12437" y="203"/>
                    </a:lnTo>
                    <a:lnTo>
                      <a:pt x="12437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151483A2-20E5-C08F-9A06-F9B9F0C93EEC}"/>
                  </a:ext>
                </a:extLst>
              </p:cNvPr>
              <p:cNvSpPr/>
              <p:nvPr/>
            </p:nvSpPr>
            <p:spPr>
              <a:xfrm>
                <a:off x="5872454" y="4155832"/>
                <a:ext cx="22520" cy="12661"/>
              </a:xfrm>
              <a:custGeom>
                <a:avLst/>
                <a:gdLst>
                  <a:gd name="connsiteX0" fmla="*/ 356 w 22520"/>
                  <a:gd name="connsiteY0" fmla="*/ 6605 h 12661"/>
                  <a:gd name="connsiteX1" fmla="*/ 12462 w 22520"/>
                  <a:gd name="connsiteY1" fmla="*/ 203 h 12661"/>
                  <a:gd name="connsiteX2" fmla="*/ 22877 w 22520"/>
                  <a:gd name="connsiteY2" fmla="*/ 6455 h 12661"/>
                  <a:gd name="connsiteX3" fmla="*/ 10795 w 22520"/>
                  <a:gd name="connsiteY3" fmla="*/ 12865 h 12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61">
                    <a:moveTo>
                      <a:pt x="356" y="6605"/>
                    </a:moveTo>
                    <a:lnTo>
                      <a:pt x="12462" y="203"/>
                    </a:lnTo>
                    <a:lnTo>
                      <a:pt x="22877" y="6455"/>
                    </a:lnTo>
                    <a:lnTo>
                      <a:pt x="10795" y="12865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C22199F8-8297-4C15-B7D8-B7A3FB0DE9F8}"/>
                  </a:ext>
                </a:extLst>
              </p:cNvPr>
              <p:cNvSpPr/>
              <p:nvPr/>
            </p:nvSpPr>
            <p:spPr>
              <a:xfrm>
                <a:off x="5872446" y="4162225"/>
                <a:ext cx="10431" cy="8598"/>
              </a:xfrm>
              <a:custGeom>
                <a:avLst/>
                <a:gdLst>
                  <a:gd name="connsiteX0" fmla="*/ 10787 w 10431"/>
                  <a:gd name="connsiteY0" fmla="*/ 6464 h 8598"/>
                  <a:gd name="connsiteX1" fmla="*/ 10787 w 10431"/>
                  <a:gd name="connsiteY1" fmla="*/ 8802 h 8598"/>
                  <a:gd name="connsiteX2" fmla="*/ 356 w 10431"/>
                  <a:gd name="connsiteY2" fmla="*/ 2542 h 8598"/>
                  <a:gd name="connsiteX3" fmla="*/ 356 w 10431"/>
                  <a:gd name="connsiteY3" fmla="*/ 203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7" y="6464"/>
                    </a:moveTo>
                    <a:lnTo>
                      <a:pt x="10787" y="8802"/>
                    </a:lnTo>
                    <a:lnTo>
                      <a:pt x="356" y="2542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AC3259FB-F690-3FD0-884D-F3D3507F01A1}"/>
                  </a:ext>
                </a:extLst>
              </p:cNvPr>
              <p:cNvSpPr/>
              <p:nvPr/>
            </p:nvSpPr>
            <p:spPr>
              <a:xfrm>
                <a:off x="5898291" y="4171354"/>
                <a:ext cx="12106" cy="8747"/>
              </a:xfrm>
              <a:custGeom>
                <a:avLst/>
                <a:gdLst>
                  <a:gd name="connsiteX0" fmla="*/ 356 w 12106"/>
                  <a:gd name="connsiteY0" fmla="*/ 6613 h 8747"/>
                  <a:gd name="connsiteX1" fmla="*/ 12462 w 12106"/>
                  <a:gd name="connsiteY1" fmla="*/ 203 h 8747"/>
                  <a:gd name="connsiteX2" fmla="*/ 12462 w 12106"/>
                  <a:gd name="connsiteY2" fmla="*/ 2541 h 8747"/>
                  <a:gd name="connsiteX3" fmla="*/ 356 w 12106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6" y="6613"/>
                    </a:moveTo>
                    <a:lnTo>
                      <a:pt x="12462" y="203"/>
                    </a:lnTo>
                    <a:lnTo>
                      <a:pt x="12462" y="2541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27CB93FE-E43E-1757-D329-9C0CD7FA2270}"/>
                  </a:ext>
                </a:extLst>
              </p:cNvPr>
              <p:cNvSpPr/>
              <p:nvPr/>
            </p:nvSpPr>
            <p:spPr>
              <a:xfrm>
                <a:off x="5887877" y="4165086"/>
                <a:ext cx="22512" cy="12678"/>
              </a:xfrm>
              <a:custGeom>
                <a:avLst/>
                <a:gdLst>
                  <a:gd name="connsiteX0" fmla="*/ 356 w 22512"/>
                  <a:gd name="connsiteY0" fmla="*/ 6613 h 12678"/>
                  <a:gd name="connsiteX1" fmla="*/ 12437 w 22512"/>
                  <a:gd name="connsiteY1" fmla="*/ 203 h 12678"/>
                  <a:gd name="connsiteX2" fmla="*/ 22868 w 22512"/>
                  <a:gd name="connsiteY2" fmla="*/ 6464 h 12678"/>
                  <a:gd name="connsiteX3" fmla="*/ 10762 w 22512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6" y="6613"/>
                    </a:moveTo>
                    <a:lnTo>
                      <a:pt x="12437" y="203"/>
                    </a:lnTo>
                    <a:lnTo>
                      <a:pt x="22868" y="6464"/>
                    </a:lnTo>
                    <a:lnTo>
                      <a:pt x="10762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F996E59E-62FB-0E97-ADE1-50D9259A135E}"/>
                  </a:ext>
                </a:extLst>
              </p:cNvPr>
              <p:cNvSpPr/>
              <p:nvPr/>
            </p:nvSpPr>
            <p:spPr>
              <a:xfrm>
                <a:off x="5887877" y="4171495"/>
                <a:ext cx="10414" cy="8607"/>
              </a:xfrm>
              <a:custGeom>
                <a:avLst/>
                <a:gdLst>
                  <a:gd name="connsiteX0" fmla="*/ 10770 w 10414"/>
                  <a:gd name="connsiteY0" fmla="*/ 6472 h 8607"/>
                  <a:gd name="connsiteX1" fmla="*/ 10770 w 10414"/>
                  <a:gd name="connsiteY1" fmla="*/ 8810 h 8607"/>
                  <a:gd name="connsiteX2" fmla="*/ 356 w 10414"/>
                  <a:gd name="connsiteY2" fmla="*/ 2550 h 8607"/>
                  <a:gd name="connsiteX3" fmla="*/ 356 w 10414"/>
                  <a:gd name="connsiteY3" fmla="*/ 203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70" y="6472"/>
                    </a:moveTo>
                    <a:lnTo>
                      <a:pt x="10770" y="8810"/>
                    </a:lnTo>
                    <a:lnTo>
                      <a:pt x="356" y="2550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A7B5CE1B-A9E9-748D-60E6-5B4AA6D85268}"/>
                  </a:ext>
                </a:extLst>
              </p:cNvPr>
              <p:cNvSpPr/>
              <p:nvPr/>
            </p:nvSpPr>
            <p:spPr>
              <a:xfrm>
                <a:off x="5914486" y="4181072"/>
                <a:ext cx="12106" cy="8756"/>
              </a:xfrm>
              <a:custGeom>
                <a:avLst/>
                <a:gdLst>
                  <a:gd name="connsiteX0" fmla="*/ 364 w 12106"/>
                  <a:gd name="connsiteY0" fmla="*/ 6621 h 8756"/>
                  <a:gd name="connsiteX1" fmla="*/ 12445 w 12106"/>
                  <a:gd name="connsiteY1" fmla="*/ 203 h 8756"/>
                  <a:gd name="connsiteX2" fmla="*/ 12462 w 12106"/>
                  <a:gd name="connsiteY2" fmla="*/ 2541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4" y="6621"/>
                    </a:moveTo>
                    <a:lnTo>
                      <a:pt x="12445" y="203"/>
                    </a:lnTo>
                    <a:lnTo>
                      <a:pt x="12462" y="2541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33576EBD-58D8-B95B-7263-0761CF604F1A}"/>
                  </a:ext>
                </a:extLst>
              </p:cNvPr>
              <p:cNvSpPr/>
              <p:nvPr/>
            </p:nvSpPr>
            <p:spPr>
              <a:xfrm>
                <a:off x="5904071" y="4174820"/>
                <a:ext cx="22495" cy="12670"/>
              </a:xfrm>
              <a:custGeom>
                <a:avLst/>
                <a:gdLst>
                  <a:gd name="connsiteX0" fmla="*/ 355 w 22495"/>
                  <a:gd name="connsiteY0" fmla="*/ 6604 h 12670"/>
                  <a:gd name="connsiteX1" fmla="*/ 12437 w 22495"/>
                  <a:gd name="connsiteY1" fmla="*/ 203 h 12670"/>
                  <a:gd name="connsiteX2" fmla="*/ 22851 w 22495"/>
                  <a:gd name="connsiteY2" fmla="*/ 6447 h 12670"/>
                  <a:gd name="connsiteX3" fmla="*/ 10770 w 22495"/>
                  <a:gd name="connsiteY3" fmla="*/ 12873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0">
                    <a:moveTo>
                      <a:pt x="355" y="6604"/>
                    </a:moveTo>
                    <a:lnTo>
                      <a:pt x="12437" y="203"/>
                    </a:lnTo>
                    <a:lnTo>
                      <a:pt x="22851" y="6447"/>
                    </a:lnTo>
                    <a:lnTo>
                      <a:pt x="10770" y="12873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3D5F32B4-03AD-7D7F-C8C5-24F2AE539E9C}"/>
                  </a:ext>
                </a:extLst>
              </p:cNvPr>
              <p:cNvSpPr/>
              <p:nvPr/>
            </p:nvSpPr>
            <p:spPr>
              <a:xfrm>
                <a:off x="5904079" y="4181222"/>
                <a:ext cx="10414" cy="8607"/>
              </a:xfrm>
              <a:custGeom>
                <a:avLst/>
                <a:gdLst>
                  <a:gd name="connsiteX0" fmla="*/ 10770 w 10414"/>
                  <a:gd name="connsiteY0" fmla="*/ 6472 h 8607"/>
                  <a:gd name="connsiteX1" fmla="*/ 10770 w 10414"/>
                  <a:gd name="connsiteY1" fmla="*/ 8810 h 8607"/>
                  <a:gd name="connsiteX2" fmla="*/ 356 w 10414"/>
                  <a:gd name="connsiteY2" fmla="*/ 2550 h 8607"/>
                  <a:gd name="connsiteX3" fmla="*/ 356 w 10414"/>
                  <a:gd name="connsiteY3" fmla="*/ 203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70" y="6472"/>
                    </a:moveTo>
                    <a:lnTo>
                      <a:pt x="10770" y="8810"/>
                    </a:lnTo>
                    <a:lnTo>
                      <a:pt x="356" y="2550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EEF9AE9E-673B-8F8F-9697-E4A29CCB25E5}"/>
                  </a:ext>
                </a:extLst>
              </p:cNvPr>
              <p:cNvSpPr/>
              <p:nvPr/>
            </p:nvSpPr>
            <p:spPr>
              <a:xfrm>
                <a:off x="5929958" y="4190376"/>
                <a:ext cx="12106" cy="8756"/>
              </a:xfrm>
              <a:custGeom>
                <a:avLst/>
                <a:gdLst>
                  <a:gd name="connsiteX0" fmla="*/ 363 w 12106"/>
                  <a:gd name="connsiteY0" fmla="*/ 6612 h 8756"/>
                  <a:gd name="connsiteX1" fmla="*/ 12445 w 12106"/>
                  <a:gd name="connsiteY1" fmla="*/ 203 h 8756"/>
                  <a:gd name="connsiteX2" fmla="*/ 12461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12"/>
                    </a:moveTo>
                    <a:lnTo>
                      <a:pt x="12445" y="203"/>
                    </a:lnTo>
                    <a:lnTo>
                      <a:pt x="12461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0996EE91-BEA4-4526-03DC-B9D44F7F7FDC}"/>
                  </a:ext>
                </a:extLst>
              </p:cNvPr>
              <p:cNvSpPr/>
              <p:nvPr/>
            </p:nvSpPr>
            <p:spPr>
              <a:xfrm>
                <a:off x="5919552" y="4184115"/>
                <a:ext cx="22495" cy="12678"/>
              </a:xfrm>
              <a:custGeom>
                <a:avLst/>
                <a:gdLst>
                  <a:gd name="connsiteX0" fmla="*/ 355 w 22495"/>
                  <a:gd name="connsiteY0" fmla="*/ 6621 h 12678"/>
                  <a:gd name="connsiteX1" fmla="*/ 12437 w 22495"/>
                  <a:gd name="connsiteY1" fmla="*/ 203 h 12678"/>
                  <a:gd name="connsiteX2" fmla="*/ 22851 w 22495"/>
                  <a:gd name="connsiteY2" fmla="*/ 6463 h 12678"/>
                  <a:gd name="connsiteX3" fmla="*/ 10770 w 22495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8">
                    <a:moveTo>
                      <a:pt x="355" y="6621"/>
                    </a:moveTo>
                    <a:lnTo>
                      <a:pt x="12437" y="203"/>
                    </a:lnTo>
                    <a:lnTo>
                      <a:pt x="22851" y="6463"/>
                    </a:lnTo>
                    <a:lnTo>
                      <a:pt x="10770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652CC873-91F3-9EB4-DEEC-1EDD0F105624}"/>
                  </a:ext>
                </a:extLst>
              </p:cNvPr>
              <p:cNvSpPr/>
              <p:nvPr/>
            </p:nvSpPr>
            <p:spPr>
              <a:xfrm>
                <a:off x="5919552" y="4190542"/>
                <a:ext cx="10414" cy="8590"/>
              </a:xfrm>
              <a:custGeom>
                <a:avLst/>
                <a:gdLst>
                  <a:gd name="connsiteX0" fmla="*/ 10770 w 10414"/>
                  <a:gd name="connsiteY0" fmla="*/ 6447 h 8590"/>
                  <a:gd name="connsiteX1" fmla="*/ 10770 w 10414"/>
                  <a:gd name="connsiteY1" fmla="*/ 8793 h 8590"/>
                  <a:gd name="connsiteX2" fmla="*/ 355 w 10414"/>
                  <a:gd name="connsiteY2" fmla="*/ 2524 h 8590"/>
                  <a:gd name="connsiteX3" fmla="*/ 355 w 10414"/>
                  <a:gd name="connsiteY3" fmla="*/ 203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7"/>
                    </a:moveTo>
                    <a:lnTo>
                      <a:pt x="10770" y="8793"/>
                    </a:lnTo>
                    <a:lnTo>
                      <a:pt x="355" y="2524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2A251D02-026C-3FBA-E951-BFF74715A83E}"/>
                  </a:ext>
                </a:extLst>
              </p:cNvPr>
              <p:cNvSpPr/>
              <p:nvPr/>
            </p:nvSpPr>
            <p:spPr>
              <a:xfrm>
                <a:off x="5945953" y="4199986"/>
                <a:ext cx="12106" cy="8756"/>
              </a:xfrm>
              <a:custGeom>
                <a:avLst/>
                <a:gdLst>
                  <a:gd name="connsiteX0" fmla="*/ 355 w 12106"/>
                  <a:gd name="connsiteY0" fmla="*/ 6612 h 8756"/>
                  <a:gd name="connsiteX1" fmla="*/ 12461 w 12106"/>
                  <a:gd name="connsiteY1" fmla="*/ 203 h 8756"/>
                  <a:gd name="connsiteX2" fmla="*/ 12461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5" y="6612"/>
                    </a:moveTo>
                    <a:lnTo>
                      <a:pt x="12461" y="203"/>
                    </a:lnTo>
                    <a:lnTo>
                      <a:pt x="12461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7C4C7627-D4A1-690D-3314-C0B2244EA028}"/>
                  </a:ext>
                </a:extLst>
              </p:cNvPr>
              <p:cNvSpPr/>
              <p:nvPr/>
            </p:nvSpPr>
            <p:spPr>
              <a:xfrm>
                <a:off x="5935539" y="4193726"/>
                <a:ext cx="22512" cy="12670"/>
              </a:xfrm>
              <a:custGeom>
                <a:avLst/>
                <a:gdLst>
                  <a:gd name="connsiteX0" fmla="*/ 359 w 22512"/>
                  <a:gd name="connsiteY0" fmla="*/ 6618 h 12670"/>
                  <a:gd name="connsiteX1" fmla="*/ 12440 w 22512"/>
                  <a:gd name="connsiteY1" fmla="*/ 200 h 12670"/>
                  <a:gd name="connsiteX2" fmla="*/ 22872 w 22512"/>
                  <a:gd name="connsiteY2" fmla="*/ 6453 h 12670"/>
                  <a:gd name="connsiteX3" fmla="*/ 10765 w 22512"/>
                  <a:gd name="connsiteY3" fmla="*/ 12870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9" y="6618"/>
                    </a:moveTo>
                    <a:lnTo>
                      <a:pt x="12440" y="200"/>
                    </a:lnTo>
                    <a:lnTo>
                      <a:pt x="22872" y="6453"/>
                    </a:lnTo>
                    <a:lnTo>
                      <a:pt x="10765" y="1287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9ECCA66A-198D-68AF-72F5-24B1F5E9ECFD}"/>
                  </a:ext>
                </a:extLst>
              </p:cNvPr>
              <p:cNvSpPr/>
              <p:nvPr/>
            </p:nvSpPr>
            <p:spPr>
              <a:xfrm>
                <a:off x="5935539" y="4200152"/>
                <a:ext cx="10414" cy="8590"/>
              </a:xfrm>
              <a:custGeom>
                <a:avLst/>
                <a:gdLst>
                  <a:gd name="connsiteX0" fmla="*/ 10770 w 10414"/>
                  <a:gd name="connsiteY0" fmla="*/ 6446 h 8590"/>
                  <a:gd name="connsiteX1" fmla="*/ 10770 w 10414"/>
                  <a:gd name="connsiteY1" fmla="*/ 8793 h 8590"/>
                  <a:gd name="connsiteX2" fmla="*/ 355 w 10414"/>
                  <a:gd name="connsiteY2" fmla="*/ 2524 h 8590"/>
                  <a:gd name="connsiteX3" fmla="*/ 355 w 10414"/>
                  <a:gd name="connsiteY3" fmla="*/ 203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70" y="6446"/>
                    </a:moveTo>
                    <a:lnTo>
                      <a:pt x="10770" y="8793"/>
                    </a:lnTo>
                    <a:lnTo>
                      <a:pt x="355" y="2524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A5A7D926-F1CD-4889-8F6D-809A32423A88}"/>
                  </a:ext>
                </a:extLst>
              </p:cNvPr>
              <p:cNvSpPr/>
              <p:nvPr/>
            </p:nvSpPr>
            <p:spPr>
              <a:xfrm>
                <a:off x="5961426" y="4209298"/>
                <a:ext cx="12106" cy="8747"/>
              </a:xfrm>
              <a:custGeom>
                <a:avLst/>
                <a:gdLst>
                  <a:gd name="connsiteX0" fmla="*/ 355 w 12106"/>
                  <a:gd name="connsiteY0" fmla="*/ 6620 h 8747"/>
                  <a:gd name="connsiteX1" fmla="*/ 12461 w 12106"/>
                  <a:gd name="connsiteY1" fmla="*/ 202 h 8747"/>
                  <a:gd name="connsiteX2" fmla="*/ 12461 w 12106"/>
                  <a:gd name="connsiteY2" fmla="*/ 2541 h 8747"/>
                  <a:gd name="connsiteX3" fmla="*/ 355 w 12106"/>
                  <a:gd name="connsiteY3" fmla="*/ 8950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12461" y="2541"/>
                    </a:lnTo>
                    <a:lnTo>
                      <a:pt x="355" y="8950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D26B2ABA-8A43-1336-E731-A2AD999E5089}"/>
                  </a:ext>
                </a:extLst>
              </p:cNvPr>
              <p:cNvSpPr/>
              <p:nvPr/>
            </p:nvSpPr>
            <p:spPr>
              <a:xfrm>
                <a:off x="5950962" y="4203004"/>
                <a:ext cx="22587" cy="12711"/>
              </a:xfrm>
              <a:custGeom>
                <a:avLst/>
                <a:gdLst>
                  <a:gd name="connsiteX0" fmla="*/ 355 w 22587"/>
                  <a:gd name="connsiteY0" fmla="*/ 6612 h 12711"/>
                  <a:gd name="connsiteX1" fmla="*/ 12461 w 22587"/>
                  <a:gd name="connsiteY1" fmla="*/ 203 h 12711"/>
                  <a:gd name="connsiteX2" fmla="*/ 22942 w 22587"/>
                  <a:gd name="connsiteY2" fmla="*/ 6488 h 12711"/>
                  <a:gd name="connsiteX3" fmla="*/ 10836 w 22587"/>
                  <a:gd name="connsiteY3" fmla="*/ 12914 h 1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87" h="12711">
                    <a:moveTo>
                      <a:pt x="355" y="6612"/>
                    </a:moveTo>
                    <a:lnTo>
                      <a:pt x="12461" y="203"/>
                    </a:lnTo>
                    <a:lnTo>
                      <a:pt x="22942" y="6488"/>
                    </a:lnTo>
                    <a:lnTo>
                      <a:pt x="10836" y="1291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BA512CC1-3324-C4CC-F05D-CD5314FA6512}"/>
                  </a:ext>
                </a:extLst>
              </p:cNvPr>
              <p:cNvSpPr/>
              <p:nvPr/>
            </p:nvSpPr>
            <p:spPr>
              <a:xfrm>
                <a:off x="5950945" y="4209406"/>
                <a:ext cx="10480" cy="8631"/>
              </a:xfrm>
              <a:custGeom>
                <a:avLst/>
                <a:gdLst>
                  <a:gd name="connsiteX0" fmla="*/ 10836 w 10480"/>
                  <a:gd name="connsiteY0" fmla="*/ 6513 h 8631"/>
                  <a:gd name="connsiteX1" fmla="*/ 10836 w 10480"/>
                  <a:gd name="connsiteY1" fmla="*/ 8834 h 8631"/>
                  <a:gd name="connsiteX2" fmla="*/ 355 w 10480"/>
                  <a:gd name="connsiteY2" fmla="*/ 2549 h 8631"/>
                  <a:gd name="connsiteX3" fmla="*/ 355 w 10480"/>
                  <a:gd name="connsiteY3" fmla="*/ 202 h 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80" h="8631">
                    <a:moveTo>
                      <a:pt x="10836" y="6513"/>
                    </a:moveTo>
                    <a:lnTo>
                      <a:pt x="10836" y="8834"/>
                    </a:lnTo>
                    <a:lnTo>
                      <a:pt x="355" y="2549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7C3AEE89-256D-C55D-3E75-9E5FF0C5F582}"/>
                  </a:ext>
                </a:extLst>
              </p:cNvPr>
              <p:cNvSpPr/>
              <p:nvPr/>
            </p:nvSpPr>
            <p:spPr>
              <a:xfrm>
                <a:off x="5977628" y="4219016"/>
                <a:ext cx="12106" cy="8756"/>
              </a:xfrm>
              <a:custGeom>
                <a:avLst/>
                <a:gdLst>
                  <a:gd name="connsiteX0" fmla="*/ 363 w 12106"/>
                  <a:gd name="connsiteY0" fmla="*/ 6620 h 8756"/>
                  <a:gd name="connsiteX1" fmla="*/ 12444 w 12106"/>
                  <a:gd name="connsiteY1" fmla="*/ 202 h 8756"/>
                  <a:gd name="connsiteX2" fmla="*/ 12461 w 12106"/>
                  <a:gd name="connsiteY2" fmla="*/ 2549 h 8756"/>
                  <a:gd name="connsiteX3" fmla="*/ 354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20"/>
                    </a:moveTo>
                    <a:lnTo>
                      <a:pt x="12444" y="202"/>
                    </a:lnTo>
                    <a:lnTo>
                      <a:pt x="12461" y="2549"/>
                    </a:lnTo>
                    <a:lnTo>
                      <a:pt x="354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D81F5E30-8FA0-CD2B-9D92-3A41716B848F}"/>
                  </a:ext>
                </a:extLst>
              </p:cNvPr>
              <p:cNvSpPr/>
              <p:nvPr/>
            </p:nvSpPr>
            <p:spPr>
              <a:xfrm>
                <a:off x="5967205" y="4212756"/>
                <a:ext cx="22520" cy="12678"/>
              </a:xfrm>
              <a:custGeom>
                <a:avLst/>
                <a:gdLst>
                  <a:gd name="connsiteX0" fmla="*/ 355 w 22520"/>
                  <a:gd name="connsiteY0" fmla="*/ 6620 h 12678"/>
                  <a:gd name="connsiteX1" fmla="*/ 12461 w 22520"/>
                  <a:gd name="connsiteY1" fmla="*/ 202 h 12678"/>
                  <a:gd name="connsiteX2" fmla="*/ 22875 w 22520"/>
                  <a:gd name="connsiteY2" fmla="*/ 6454 h 12678"/>
                  <a:gd name="connsiteX3" fmla="*/ 10794 w 22520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22875" y="6454"/>
                    </a:lnTo>
                    <a:lnTo>
                      <a:pt x="10794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8CEBFC90-2210-69E0-E713-7EE23C80E0AD}"/>
                  </a:ext>
                </a:extLst>
              </p:cNvPr>
              <p:cNvSpPr/>
              <p:nvPr/>
            </p:nvSpPr>
            <p:spPr>
              <a:xfrm>
                <a:off x="5967197" y="4219174"/>
                <a:ext cx="10439" cy="8598"/>
              </a:xfrm>
              <a:custGeom>
                <a:avLst/>
                <a:gdLst>
                  <a:gd name="connsiteX0" fmla="*/ 10794 w 10439"/>
                  <a:gd name="connsiteY0" fmla="*/ 6463 h 8598"/>
                  <a:gd name="connsiteX1" fmla="*/ 10794 w 10439"/>
                  <a:gd name="connsiteY1" fmla="*/ 8801 h 8598"/>
                  <a:gd name="connsiteX2" fmla="*/ 379 w 10439"/>
                  <a:gd name="connsiteY2" fmla="*/ 2541 h 8598"/>
                  <a:gd name="connsiteX3" fmla="*/ 355 w 10439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4" y="6463"/>
                    </a:moveTo>
                    <a:lnTo>
                      <a:pt x="10794" y="8801"/>
                    </a:lnTo>
                    <a:lnTo>
                      <a:pt x="379" y="2541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7F90DD87-44FE-D3AB-F6B4-194423735CC6}"/>
                  </a:ext>
                </a:extLst>
              </p:cNvPr>
              <p:cNvSpPr/>
              <p:nvPr/>
            </p:nvSpPr>
            <p:spPr>
              <a:xfrm>
                <a:off x="5993068" y="4228286"/>
                <a:ext cx="12081" cy="8756"/>
              </a:xfrm>
              <a:custGeom>
                <a:avLst/>
                <a:gdLst>
                  <a:gd name="connsiteX0" fmla="*/ 354 w 12081"/>
                  <a:gd name="connsiteY0" fmla="*/ 6620 h 8756"/>
                  <a:gd name="connsiteX1" fmla="*/ 12435 w 12081"/>
                  <a:gd name="connsiteY1" fmla="*/ 202 h 8756"/>
                  <a:gd name="connsiteX2" fmla="*/ 12435 w 12081"/>
                  <a:gd name="connsiteY2" fmla="*/ 2540 h 8756"/>
                  <a:gd name="connsiteX3" fmla="*/ 354 w 12081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56">
                    <a:moveTo>
                      <a:pt x="354" y="6620"/>
                    </a:moveTo>
                    <a:lnTo>
                      <a:pt x="12435" y="202"/>
                    </a:lnTo>
                    <a:lnTo>
                      <a:pt x="12435" y="2540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C3B90B8B-D473-6469-A9C6-5A4E7B471C3E}"/>
                  </a:ext>
                </a:extLst>
              </p:cNvPr>
              <p:cNvSpPr/>
              <p:nvPr/>
            </p:nvSpPr>
            <p:spPr>
              <a:xfrm>
                <a:off x="5982637" y="4222026"/>
                <a:ext cx="22512" cy="12678"/>
              </a:xfrm>
              <a:custGeom>
                <a:avLst/>
                <a:gdLst>
                  <a:gd name="connsiteX0" fmla="*/ 354 w 22512"/>
                  <a:gd name="connsiteY0" fmla="*/ 6612 h 12678"/>
                  <a:gd name="connsiteX1" fmla="*/ 12436 w 22512"/>
                  <a:gd name="connsiteY1" fmla="*/ 202 h 12678"/>
                  <a:gd name="connsiteX2" fmla="*/ 22867 w 22512"/>
                  <a:gd name="connsiteY2" fmla="*/ 6454 h 12678"/>
                  <a:gd name="connsiteX3" fmla="*/ 10785 w 22512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4" y="6612"/>
                    </a:moveTo>
                    <a:lnTo>
                      <a:pt x="12436" y="202"/>
                    </a:lnTo>
                    <a:lnTo>
                      <a:pt x="22867" y="6454"/>
                    </a:lnTo>
                    <a:lnTo>
                      <a:pt x="10785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681D81D6-A6BA-FFD0-8C20-7B53DDA2E83B}"/>
                  </a:ext>
                </a:extLst>
              </p:cNvPr>
              <p:cNvSpPr/>
              <p:nvPr/>
            </p:nvSpPr>
            <p:spPr>
              <a:xfrm>
                <a:off x="5982637" y="4228436"/>
                <a:ext cx="10431" cy="8607"/>
              </a:xfrm>
              <a:custGeom>
                <a:avLst/>
                <a:gdLst>
                  <a:gd name="connsiteX0" fmla="*/ 10786 w 10431"/>
                  <a:gd name="connsiteY0" fmla="*/ 6471 h 8607"/>
                  <a:gd name="connsiteX1" fmla="*/ 10786 w 10431"/>
                  <a:gd name="connsiteY1" fmla="*/ 8809 h 8607"/>
                  <a:gd name="connsiteX2" fmla="*/ 354 w 10431"/>
                  <a:gd name="connsiteY2" fmla="*/ 2549 h 8607"/>
                  <a:gd name="connsiteX3" fmla="*/ 354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6" y="6471"/>
                    </a:moveTo>
                    <a:lnTo>
                      <a:pt x="10786" y="8809"/>
                    </a:lnTo>
                    <a:lnTo>
                      <a:pt x="354" y="2549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AC99620F-E8AF-A8B1-3674-01F4A5349381}"/>
                  </a:ext>
                </a:extLst>
              </p:cNvPr>
              <p:cNvSpPr/>
              <p:nvPr/>
            </p:nvSpPr>
            <p:spPr>
              <a:xfrm>
                <a:off x="6008242" y="4237416"/>
                <a:ext cx="12081" cy="8739"/>
              </a:xfrm>
              <a:custGeom>
                <a:avLst/>
                <a:gdLst>
                  <a:gd name="connsiteX0" fmla="*/ 354 w 12081"/>
                  <a:gd name="connsiteY0" fmla="*/ 6612 h 8739"/>
                  <a:gd name="connsiteX1" fmla="*/ 12435 w 12081"/>
                  <a:gd name="connsiteY1" fmla="*/ 202 h 8739"/>
                  <a:gd name="connsiteX2" fmla="*/ 12435 w 12081"/>
                  <a:gd name="connsiteY2" fmla="*/ 2524 h 8739"/>
                  <a:gd name="connsiteX3" fmla="*/ 354 w 12081"/>
                  <a:gd name="connsiteY3" fmla="*/ 8942 h 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39">
                    <a:moveTo>
                      <a:pt x="354" y="6612"/>
                    </a:moveTo>
                    <a:lnTo>
                      <a:pt x="12435" y="202"/>
                    </a:lnTo>
                    <a:lnTo>
                      <a:pt x="12435" y="2524"/>
                    </a:lnTo>
                    <a:lnTo>
                      <a:pt x="354" y="8942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18DDF5F6-BC50-7949-8029-A82DB842CE33}"/>
                  </a:ext>
                </a:extLst>
              </p:cNvPr>
              <p:cNvSpPr/>
              <p:nvPr/>
            </p:nvSpPr>
            <p:spPr>
              <a:xfrm>
                <a:off x="5997811" y="4231139"/>
                <a:ext cx="22520" cy="12678"/>
              </a:xfrm>
              <a:custGeom>
                <a:avLst/>
                <a:gdLst>
                  <a:gd name="connsiteX0" fmla="*/ 354 w 22520"/>
                  <a:gd name="connsiteY0" fmla="*/ 6612 h 12678"/>
                  <a:gd name="connsiteX1" fmla="*/ 12460 w 22520"/>
                  <a:gd name="connsiteY1" fmla="*/ 202 h 12678"/>
                  <a:gd name="connsiteX2" fmla="*/ 22875 w 22520"/>
                  <a:gd name="connsiteY2" fmla="*/ 6471 h 12678"/>
                  <a:gd name="connsiteX3" fmla="*/ 10794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4" y="6612"/>
                    </a:moveTo>
                    <a:lnTo>
                      <a:pt x="12460" y="202"/>
                    </a:lnTo>
                    <a:lnTo>
                      <a:pt x="22875" y="6471"/>
                    </a:lnTo>
                    <a:lnTo>
                      <a:pt x="10794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A55C4DFE-123C-788D-F2EC-E93C296D7DC8}"/>
                  </a:ext>
                </a:extLst>
              </p:cNvPr>
              <p:cNvSpPr/>
              <p:nvPr/>
            </p:nvSpPr>
            <p:spPr>
              <a:xfrm>
                <a:off x="5997811" y="4237557"/>
                <a:ext cx="10431" cy="8607"/>
              </a:xfrm>
              <a:custGeom>
                <a:avLst/>
                <a:gdLst>
                  <a:gd name="connsiteX0" fmla="*/ 10785 w 10431"/>
                  <a:gd name="connsiteY0" fmla="*/ 6471 h 8607"/>
                  <a:gd name="connsiteX1" fmla="*/ 10785 w 10431"/>
                  <a:gd name="connsiteY1" fmla="*/ 8809 h 8607"/>
                  <a:gd name="connsiteX2" fmla="*/ 354 w 10431"/>
                  <a:gd name="connsiteY2" fmla="*/ 2549 h 8607"/>
                  <a:gd name="connsiteX3" fmla="*/ 354 w 10431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7">
                    <a:moveTo>
                      <a:pt x="10785" y="6471"/>
                    </a:moveTo>
                    <a:lnTo>
                      <a:pt x="10785" y="8809"/>
                    </a:lnTo>
                    <a:lnTo>
                      <a:pt x="354" y="2549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24A2BDA8-3945-823B-B8A2-86A3DCFECFC3}"/>
                  </a:ext>
                </a:extLst>
              </p:cNvPr>
              <p:cNvSpPr/>
              <p:nvPr/>
            </p:nvSpPr>
            <p:spPr>
              <a:xfrm>
                <a:off x="6023657" y="4246678"/>
                <a:ext cx="12106" cy="8756"/>
              </a:xfrm>
              <a:custGeom>
                <a:avLst/>
                <a:gdLst>
                  <a:gd name="connsiteX0" fmla="*/ 354 w 12106"/>
                  <a:gd name="connsiteY0" fmla="*/ 6612 h 8756"/>
                  <a:gd name="connsiteX1" fmla="*/ 12460 w 12106"/>
                  <a:gd name="connsiteY1" fmla="*/ 202 h 8756"/>
                  <a:gd name="connsiteX2" fmla="*/ 12460 w 12106"/>
                  <a:gd name="connsiteY2" fmla="*/ 2548 h 8756"/>
                  <a:gd name="connsiteX3" fmla="*/ 354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4" y="6612"/>
                    </a:moveTo>
                    <a:lnTo>
                      <a:pt x="12460" y="202"/>
                    </a:lnTo>
                    <a:lnTo>
                      <a:pt x="12460" y="2548"/>
                    </a:lnTo>
                    <a:lnTo>
                      <a:pt x="354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644F1010-2AFF-A6AF-7A28-6CF332F53AD3}"/>
                  </a:ext>
                </a:extLst>
              </p:cNvPr>
              <p:cNvSpPr/>
              <p:nvPr/>
            </p:nvSpPr>
            <p:spPr>
              <a:xfrm>
                <a:off x="6013250" y="4240417"/>
                <a:ext cx="22512" cy="12670"/>
              </a:xfrm>
              <a:custGeom>
                <a:avLst/>
                <a:gdLst>
                  <a:gd name="connsiteX0" fmla="*/ 367 w 22512"/>
                  <a:gd name="connsiteY0" fmla="*/ 6623 h 12670"/>
                  <a:gd name="connsiteX1" fmla="*/ 12449 w 22512"/>
                  <a:gd name="connsiteY1" fmla="*/ 205 h 12670"/>
                  <a:gd name="connsiteX2" fmla="*/ 22880 w 22512"/>
                  <a:gd name="connsiteY2" fmla="*/ 6457 h 12670"/>
                  <a:gd name="connsiteX3" fmla="*/ 10774 w 22512"/>
                  <a:gd name="connsiteY3" fmla="*/ 12875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67" y="6623"/>
                    </a:moveTo>
                    <a:lnTo>
                      <a:pt x="12449" y="205"/>
                    </a:lnTo>
                    <a:lnTo>
                      <a:pt x="22880" y="6457"/>
                    </a:lnTo>
                    <a:lnTo>
                      <a:pt x="10774" y="12875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400392B3-2DEC-0698-2152-43871AE4100E}"/>
                  </a:ext>
                </a:extLst>
              </p:cNvPr>
              <p:cNvSpPr/>
              <p:nvPr/>
            </p:nvSpPr>
            <p:spPr>
              <a:xfrm>
                <a:off x="6013242" y="4246844"/>
                <a:ext cx="10414" cy="8590"/>
              </a:xfrm>
              <a:custGeom>
                <a:avLst/>
                <a:gdLst>
                  <a:gd name="connsiteX0" fmla="*/ 10769 w 10414"/>
                  <a:gd name="connsiteY0" fmla="*/ 6446 h 8590"/>
                  <a:gd name="connsiteX1" fmla="*/ 10769 w 10414"/>
                  <a:gd name="connsiteY1" fmla="*/ 8792 h 8590"/>
                  <a:gd name="connsiteX2" fmla="*/ 354 w 10414"/>
                  <a:gd name="connsiteY2" fmla="*/ 2524 h 8590"/>
                  <a:gd name="connsiteX3" fmla="*/ 354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9" y="6446"/>
                    </a:moveTo>
                    <a:lnTo>
                      <a:pt x="10769" y="8792"/>
                    </a:lnTo>
                    <a:lnTo>
                      <a:pt x="354" y="2524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131B0BDF-401A-45C5-AD5E-173B9796C4A9}"/>
                  </a:ext>
                </a:extLst>
              </p:cNvPr>
              <p:cNvSpPr/>
              <p:nvPr/>
            </p:nvSpPr>
            <p:spPr>
              <a:xfrm>
                <a:off x="6039851" y="4256404"/>
                <a:ext cx="12106" cy="8756"/>
              </a:xfrm>
              <a:custGeom>
                <a:avLst/>
                <a:gdLst>
                  <a:gd name="connsiteX0" fmla="*/ 353 w 12106"/>
                  <a:gd name="connsiteY0" fmla="*/ 6611 h 8756"/>
                  <a:gd name="connsiteX1" fmla="*/ 12460 w 12106"/>
                  <a:gd name="connsiteY1" fmla="*/ 202 h 8756"/>
                  <a:gd name="connsiteX2" fmla="*/ 12460 w 12106"/>
                  <a:gd name="connsiteY2" fmla="*/ 2540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11"/>
                    </a:moveTo>
                    <a:lnTo>
                      <a:pt x="12460" y="202"/>
                    </a:lnTo>
                    <a:lnTo>
                      <a:pt x="12460" y="2540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EFC33E4E-A716-16FB-663B-83961DCB2025}"/>
                  </a:ext>
                </a:extLst>
              </p:cNvPr>
              <p:cNvSpPr/>
              <p:nvPr/>
            </p:nvSpPr>
            <p:spPr>
              <a:xfrm>
                <a:off x="6029444" y="4250144"/>
                <a:ext cx="22504" cy="12670"/>
              </a:xfrm>
              <a:custGeom>
                <a:avLst/>
                <a:gdLst>
                  <a:gd name="connsiteX0" fmla="*/ 354 w 22504"/>
                  <a:gd name="connsiteY0" fmla="*/ 6611 h 12670"/>
                  <a:gd name="connsiteX1" fmla="*/ 12427 w 22504"/>
                  <a:gd name="connsiteY1" fmla="*/ 202 h 12670"/>
                  <a:gd name="connsiteX2" fmla="*/ 22858 w 22504"/>
                  <a:gd name="connsiteY2" fmla="*/ 6462 h 12670"/>
                  <a:gd name="connsiteX3" fmla="*/ 10752 w 22504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4" h="12670">
                    <a:moveTo>
                      <a:pt x="354" y="6611"/>
                    </a:moveTo>
                    <a:lnTo>
                      <a:pt x="12427" y="202"/>
                    </a:lnTo>
                    <a:lnTo>
                      <a:pt x="22858" y="6462"/>
                    </a:lnTo>
                    <a:lnTo>
                      <a:pt x="10752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31FCE7BA-74C1-D9FF-1F13-60AD6A2F0FE0}"/>
                  </a:ext>
                </a:extLst>
              </p:cNvPr>
              <p:cNvSpPr/>
              <p:nvPr/>
            </p:nvSpPr>
            <p:spPr>
              <a:xfrm>
                <a:off x="6029436" y="4256553"/>
                <a:ext cx="10414" cy="8607"/>
              </a:xfrm>
              <a:custGeom>
                <a:avLst/>
                <a:gdLst>
                  <a:gd name="connsiteX0" fmla="*/ 10768 w 10414"/>
                  <a:gd name="connsiteY0" fmla="*/ 6462 h 8607"/>
                  <a:gd name="connsiteX1" fmla="*/ 10768 w 10414"/>
                  <a:gd name="connsiteY1" fmla="*/ 8809 h 8607"/>
                  <a:gd name="connsiteX2" fmla="*/ 354 w 10414"/>
                  <a:gd name="connsiteY2" fmla="*/ 2540 h 8607"/>
                  <a:gd name="connsiteX3" fmla="*/ 354 w 10414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68" y="6462"/>
                    </a:moveTo>
                    <a:lnTo>
                      <a:pt x="10768" y="8809"/>
                    </a:lnTo>
                    <a:lnTo>
                      <a:pt x="354" y="2540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FD0D7CD0-B962-7A0C-9C00-9412BB0AC786}"/>
                  </a:ext>
                </a:extLst>
              </p:cNvPr>
              <p:cNvSpPr/>
              <p:nvPr/>
            </p:nvSpPr>
            <p:spPr>
              <a:xfrm>
                <a:off x="6055340" y="4265699"/>
                <a:ext cx="12106" cy="8756"/>
              </a:xfrm>
              <a:custGeom>
                <a:avLst/>
                <a:gdLst>
                  <a:gd name="connsiteX0" fmla="*/ 353 w 12106"/>
                  <a:gd name="connsiteY0" fmla="*/ 6628 h 8756"/>
                  <a:gd name="connsiteX1" fmla="*/ 12459 w 12106"/>
                  <a:gd name="connsiteY1" fmla="*/ 202 h 8756"/>
                  <a:gd name="connsiteX2" fmla="*/ 12459 w 12106"/>
                  <a:gd name="connsiteY2" fmla="*/ 2548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28"/>
                    </a:moveTo>
                    <a:lnTo>
                      <a:pt x="12459" y="202"/>
                    </a:lnTo>
                    <a:lnTo>
                      <a:pt x="12459" y="2548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55966CCA-F8B4-BC74-1486-7A24E1B7ED42}"/>
                  </a:ext>
                </a:extLst>
              </p:cNvPr>
              <p:cNvSpPr/>
              <p:nvPr/>
            </p:nvSpPr>
            <p:spPr>
              <a:xfrm>
                <a:off x="6044842" y="4259447"/>
                <a:ext cx="22512" cy="12678"/>
              </a:xfrm>
              <a:custGeom>
                <a:avLst/>
                <a:gdLst>
                  <a:gd name="connsiteX0" fmla="*/ 353 w 22512"/>
                  <a:gd name="connsiteY0" fmla="*/ 6620 h 12678"/>
                  <a:gd name="connsiteX1" fmla="*/ 12435 w 22512"/>
                  <a:gd name="connsiteY1" fmla="*/ 202 h 12678"/>
                  <a:gd name="connsiteX2" fmla="*/ 22866 w 22512"/>
                  <a:gd name="connsiteY2" fmla="*/ 6454 h 12678"/>
                  <a:gd name="connsiteX3" fmla="*/ 10760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3" y="6620"/>
                    </a:moveTo>
                    <a:lnTo>
                      <a:pt x="12435" y="202"/>
                    </a:lnTo>
                    <a:lnTo>
                      <a:pt x="22866" y="6454"/>
                    </a:lnTo>
                    <a:lnTo>
                      <a:pt x="10760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E8F7DF07-7E9A-5D80-AE1F-7EB023E5DE97}"/>
                  </a:ext>
                </a:extLst>
              </p:cNvPr>
              <p:cNvSpPr/>
              <p:nvPr/>
            </p:nvSpPr>
            <p:spPr>
              <a:xfrm>
                <a:off x="6044842" y="4265865"/>
                <a:ext cx="10497" cy="8582"/>
              </a:xfrm>
              <a:custGeom>
                <a:avLst/>
                <a:gdLst>
                  <a:gd name="connsiteX0" fmla="*/ 10851 w 10497"/>
                  <a:gd name="connsiteY0" fmla="*/ 6462 h 8582"/>
                  <a:gd name="connsiteX1" fmla="*/ 10851 w 10497"/>
                  <a:gd name="connsiteY1" fmla="*/ 8784 h 8582"/>
                  <a:gd name="connsiteX2" fmla="*/ 353 w 10497"/>
                  <a:gd name="connsiteY2" fmla="*/ 2540 h 8582"/>
                  <a:gd name="connsiteX3" fmla="*/ 353 w 10497"/>
                  <a:gd name="connsiteY3" fmla="*/ 202 h 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7" h="8582">
                    <a:moveTo>
                      <a:pt x="10851" y="6462"/>
                    </a:moveTo>
                    <a:lnTo>
                      <a:pt x="10851" y="8784"/>
                    </a:lnTo>
                    <a:lnTo>
                      <a:pt x="353" y="2540"/>
                    </a:lnTo>
                    <a:lnTo>
                      <a:pt x="353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B240BDDF-E5A2-6D6A-03A8-9C23E9842FE8}"/>
                  </a:ext>
                </a:extLst>
              </p:cNvPr>
              <p:cNvSpPr/>
              <p:nvPr/>
            </p:nvSpPr>
            <p:spPr>
              <a:xfrm>
                <a:off x="6071318" y="4275310"/>
                <a:ext cx="12106" cy="8747"/>
              </a:xfrm>
              <a:custGeom>
                <a:avLst/>
                <a:gdLst>
                  <a:gd name="connsiteX0" fmla="*/ 353 w 12106"/>
                  <a:gd name="connsiteY0" fmla="*/ 6611 h 8747"/>
                  <a:gd name="connsiteX1" fmla="*/ 12459 w 12106"/>
                  <a:gd name="connsiteY1" fmla="*/ 201 h 8747"/>
                  <a:gd name="connsiteX2" fmla="*/ 12459 w 12106"/>
                  <a:gd name="connsiteY2" fmla="*/ 2540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3" y="6611"/>
                    </a:moveTo>
                    <a:lnTo>
                      <a:pt x="12459" y="201"/>
                    </a:lnTo>
                    <a:lnTo>
                      <a:pt x="12459" y="2540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9599F94F-8D00-3592-B6F4-0859D25213DC}"/>
                  </a:ext>
                </a:extLst>
              </p:cNvPr>
              <p:cNvSpPr/>
              <p:nvPr/>
            </p:nvSpPr>
            <p:spPr>
              <a:xfrm>
                <a:off x="6060912" y="4269058"/>
                <a:ext cx="22512" cy="12670"/>
              </a:xfrm>
              <a:custGeom>
                <a:avLst/>
                <a:gdLst>
                  <a:gd name="connsiteX0" fmla="*/ 353 w 22512"/>
                  <a:gd name="connsiteY0" fmla="*/ 6611 h 12670"/>
                  <a:gd name="connsiteX1" fmla="*/ 12434 w 22512"/>
                  <a:gd name="connsiteY1" fmla="*/ 201 h 12670"/>
                  <a:gd name="connsiteX2" fmla="*/ 22866 w 22512"/>
                  <a:gd name="connsiteY2" fmla="*/ 6454 h 12670"/>
                  <a:gd name="connsiteX3" fmla="*/ 10759 w 22512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3" y="6611"/>
                    </a:moveTo>
                    <a:lnTo>
                      <a:pt x="12434" y="201"/>
                    </a:lnTo>
                    <a:lnTo>
                      <a:pt x="22866" y="6454"/>
                    </a:lnTo>
                    <a:lnTo>
                      <a:pt x="10759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95F45AE0-0058-D56D-5E48-AAAE8CE0C4DE}"/>
                  </a:ext>
                </a:extLst>
              </p:cNvPr>
              <p:cNvSpPr/>
              <p:nvPr/>
            </p:nvSpPr>
            <p:spPr>
              <a:xfrm>
                <a:off x="6060904" y="4275459"/>
                <a:ext cx="10414" cy="8598"/>
              </a:xfrm>
              <a:custGeom>
                <a:avLst/>
                <a:gdLst>
                  <a:gd name="connsiteX0" fmla="*/ 10768 w 10414"/>
                  <a:gd name="connsiteY0" fmla="*/ 6462 h 8598"/>
                  <a:gd name="connsiteX1" fmla="*/ 10768 w 10414"/>
                  <a:gd name="connsiteY1" fmla="*/ 8800 h 8598"/>
                  <a:gd name="connsiteX2" fmla="*/ 353 w 10414"/>
                  <a:gd name="connsiteY2" fmla="*/ 2540 h 8598"/>
                  <a:gd name="connsiteX3" fmla="*/ 353 w 10414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8">
                    <a:moveTo>
                      <a:pt x="10768" y="6462"/>
                    </a:moveTo>
                    <a:lnTo>
                      <a:pt x="10768" y="8800"/>
                    </a:lnTo>
                    <a:lnTo>
                      <a:pt x="353" y="2540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B7B43D4C-F222-DEE9-7BD0-0810782E30EA}"/>
                  </a:ext>
                </a:extLst>
              </p:cNvPr>
              <p:cNvSpPr/>
              <p:nvPr/>
            </p:nvSpPr>
            <p:spPr>
              <a:xfrm>
                <a:off x="6086443" y="4284398"/>
                <a:ext cx="12106" cy="8747"/>
              </a:xfrm>
              <a:custGeom>
                <a:avLst/>
                <a:gdLst>
                  <a:gd name="connsiteX0" fmla="*/ 361 w 12106"/>
                  <a:gd name="connsiteY0" fmla="*/ 6619 h 8747"/>
                  <a:gd name="connsiteX1" fmla="*/ 12434 w 12106"/>
                  <a:gd name="connsiteY1" fmla="*/ 201 h 8747"/>
                  <a:gd name="connsiteX2" fmla="*/ 12459 w 12106"/>
                  <a:gd name="connsiteY2" fmla="*/ 2540 h 8747"/>
                  <a:gd name="connsiteX3" fmla="*/ 353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61" y="6619"/>
                    </a:moveTo>
                    <a:lnTo>
                      <a:pt x="12434" y="201"/>
                    </a:lnTo>
                    <a:lnTo>
                      <a:pt x="12459" y="2540"/>
                    </a:lnTo>
                    <a:lnTo>
                      <a:pt x="353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3F3C6AF2-D061-D52B-799E-05C9437B06D3}"/>
                  </a:ext>
                </a:extLst>
              </p:cNvPr>
              <p:cNvSpPr/>
              <p:nvPr/>
            </p:nvSpPr>
            <p:spPr>
              <a:xfrm>
                <a:off x="6076020" y="4278137"/>
                <a:ext cx="22520" cy="12678"/>
              </a:xfrm>
              <a:custGeom>
                <a:avLst/>
                <a:gdLst>
                  <a:gd name="connsiteX0" fmla="*/ 353 w 22520"/>
                  <a:gd name="connsiteY0" fmla="*/ 6619 h 12678"/>
                  <a:gd name="connsiteX1" fmla="*/ 12459 w 22520"/>
                  <a:gd name="connsiteY1" fmla="*/ 201 h 12678"/>
                  <a:gd name="connsiteX2" fmla="*/ 22874 w 22520"/>
                  <a:gd name="connsiteY2" fmla="*/ 6462 h 12678"/>
                  <a:gd name="connsiteX3" fmla="*/ 10792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3" y="6619"/>
                    </a:moveTo>
                    <a:lnTo>
                      <a:pt x="12459" y="201"/>
                    </a:lnTo>
                    <a:lnTo>
                      <a:pt x="22874" y="6462"/>
                    </a:lnTo>
                    <a:lnTo>
                      <a:pt x="10792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36452CE3-1ACB-8B23-1602-AB27935E14F6}"/>
                  </a:ext>
                </a:extLst>
              </p:cNvPr>
              <p:cNvSpPr/>
              <p:nvPr/>
            </p:nvSpPr>
            <p:spPr>
              <a:xfrm>
                <a:off x="6076012" y="4284539"/>
                <a:ext cx="10439" cy="8598"/>
              </a:xfrm>
              <a:custGeom>
                <a:avLst/>
                <a:gdLst>
                  <a:gd name="connsiteX0" fmla="*/ 10792 w 10439"/>
                  <a:gd name="connsiteY0" fmla="*/ 6478 h 8598"/>
                  <a:gd name="connsiteX1" fmla="*/ 10792 w 10439"/>
                  <a:gd name="connsiteY1" fmla="*/ 8800 h 8598"/>
                  <a:gd name="connsiteX2" fmla="*/ 378 w 10439"/>
                  <a:gd name="connsiteY2" fmla="*/ 2540 h 8598"/>
                  <a:gd name="connsiteX3" fmla="*/ 353 w 10439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9" h="8598">
                    <a:moveTo>
                      <a:pt x="10792" y="6478"/>
                    </a:moveTo>
                    <a:lnTo>
                      <a:pt x="10792" y="8800"/>
                    </a:lnTo>
                    <a:lnTo>
                      <a:pt x="378" y="2540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E76F8960-4CA9-3187-EB19-78DCAC0C17D9}"/>
                  </a:ext>
                </a:extLst>
              </p:cNvPr>
              <p:cNvSpPr/>
              <p:nvPr/>
            </p:nvSpPr>
            <p:spPr>
              <a:xfrm>
                <a:off x="5837130" y="4194630"/>
                <a:ext cx="12106" cy="8689"/>
              </a:xfrm>
              <a:custGeom>
                <a:avLst/>
                <a:gdLst>
                  <a:gd name="connsiteX0" fmla="*/ 357 w 12106"/>
                  <a:gd name="connsiteY0" fmla="*/ 6612 h 8689"/>
                  <a:gd name="connsiteX1" fmla="*/ 12463 w 12106"/>
                  <a:gd name="connsiteY1" fmla="*/ 203 h 8689"/>
                  <a:gd name="connsiteX2" fmla="*/ 12463 w 12106"/>
                  <a:gd name="connsiteY2" fmla="*/ 2483 h 8689"/>
                  <a:gd name="connsiteX3" fmla="*/ 357 w 12106"/>
                  <a:gd name="connsiteY3" fmla="*/ 8893 h 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689">
                    <a:moveTo>
                      <a:pt x="357" y="6612"/>
                    </a:moveTo>
                    <a:lnTo>
                      <a:pt x="12463" y="203"/>
                    </a:lnTo>
                    <a:lnTo>
                      <a:pt x="12463" y="2483"/>
                    </a:lnTo>
                    <a:lnTo>
                      <a:pt x="357" y="8893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0AC99B34-F3CF-CFE6-7934-ACD23C406D85}"/>
                  </a:ext>
                </a:extLst>
              </p:cNvPr>
              <p:cNvSpPr/>
              <p:nvPr/>
            </p:nvSpPr>
            <p:spPr>
              <a:xfrm>
                <a:off x="5826683" y="4188369"/>
                <a:ext cx="22537" cy="12678"/>
              </a:xfrm>
              <a:custGeom>
                <a:avLst/>
                <a:gdLst>
                  <a:gd name="connsiteX0" fmla="*/ 357 w 22537"/>
                  <a:gd name="connsiteY0" fmla="*/ 6621 h 12678"/>
                  <a:gd name="connsiteX1" fmla="*/ 12463 w 22537"/>
                  <a:gd name="connsiteY1" fmla="*/ 203 h 12678"/>
                  <a:gd name="connsiteX2" fmla="*/ 22894 w 22537"/>
                  <a:gd name="connsiteY2" fmla="*/ 6463 h 12678"/>
                  <a:gd name="connsiteX3" fmla="*/ 10788 w 22537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37" h="12678">
                    <a:moveTo>
                      <a:pt x="357" y="6621"/>
                    </a:moveTo>
                    <a:lnTo>
                      <a:pt x="12463" y="203"/>
                    </a:lnTo>
                    <a:lnTo>
                      <a:pt x="22894" y="6463"/>
                    </a:lnTo>
                    <a:lnTo>
                      <a:pt x="10788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EF6821BA-F85E-3A8B-609D-64282F6D2D08}"/>
                  </a:ext>
                </a:extLst>
              </p:cNvPr>
              <p:cNvSpPr/>
              <p:nvPr/>
            </p:nvSpPr>
            <p:spPr>
              <a:xfrm>
                <a:off x="5826699" y="4194779"/>
                <a:ext cx="10431" cy="8540"/>
              </a:xfrm>
              <a:custGeom>
                <a:avLst/>
                <a:gdLst>
                  <a:gd name="connsiteX0" fmla="*/ 10788 w 10431"/>
                  <a:gd name="connsiteY0" fmla="*/ 6463 h 8540"/>
                  <a:gd name="connsiteX1" fmla="*/ 10788 w 10431"/>
                  <a:gd name="connsiteY1" fmla="*/ 8743 h 8540"/>
                  <a:gd name="connsiteX2" fmla="*/ 373 w 10431"/>
                  <a:gd name="connsiteY2" fmla="*/ 2483 h 8540"/>
                  <a:gd name="connsiteX3" fmla="*/ 357 w 10431"/>
                  <a:gd name="connsiteY3" fmla="*/ 203 h 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40">
                    <a:moveTo>
                      <a:pt x="10788" y="6463"/>
                    </a:moveTo>
                    <a:lnTo>
                      <a:pt x="10788" y="8743"/>
                    </a:lnTo>
                    <a:lnTo>
                      <a:pt x="373" y="2483"/>
                    </a:lnTo>
                    <a:lnTo>
                      <a:pt x="357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66A8BBAF-B235-E2B8-58C9-1CD941E1CEB8}"/>
                  </a:ext>
                </a:extLst>
              </p:cNvPr>
              <p:cNvSpPr/>
              <p:nvPr/>
            </p:nvSpPr>
            <p:spPr>
              <a:xfrm>
                <a:off x="5851807" y="4203452"/>
                <a:ext cx="12081" cy="8689"/>
              </a:xfrm>
              <a:custGeom>
                <a:avLst/>
                <a:gdLst>
                  <a:gd name="connsiteX0" fmla="*/ 356 w 12081"/>
                  <a:gd name="connsiteY0" fmla="*/ 6612 h 8689"/>
                  <a:gd name="connsiteX1" fmla="*/ 12438 w 12081"/>
                  <a:gd name="connsiteY1" fmla="*/ 203 h 8689"/>
                  <a:gd name="connsiteX2" fmla="*/ 12438 w 12081"/>
                  <a:gd name="connsiteY2" fmla="*/ 2483 h 8689"/>
                  <a:gd name="connsiteX3" fmla="*/ 356 w 12081"/>
                  <a:gd name="connsiteY3" fmla="*/ 8892 h 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689">
                    <a:moveTo>
                      <a:pt x="356" y="6612"/>
                    </a:moveTo>
                    <a:lnTo>
                      <a:pt x="12438" y="203"/>
                    </a:lnTo>
                    <a:lnTo>
                      <a:pt x="12438" y="2483"/>
                    </a:lnTo>
                    <a:lnTo>
                      <a:pt x="356" y="8892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F58684FD-30EF-010B-B7D4-3A38F056805A}"/>
                  </a:ext>
                </a:extLst>
              </p:cNvPr>
              <p:cNvSpPr/>
              <p:nvPr/>
            </p:nvSpPr>
            <p:spPr>
              <a:xfrm>
                <a:off x="5841359" y="4197200"/>
                <a:ext cx="22520" cy="12670"/>
              </a:xfrm>
              <a:custGeom>
                <a:avLst/>
                <a:gdLst>
                  <a:gd name="connsiteX0" fmla="*/ 356 w 22520"/>
                  <a:gd name="connsiteY0" fmla="*/ 6612 h 12670"/>
                  <a:gd name="connsiteX1" fmla="*/ 12463 w 22520"/>
                  <a:gd name="connsiteY1" fmla="*/ 203 h 12670"/>
                  <a:gd name="connsiteX2" fmla="*/ 22877 w 22520"/>
                  <a:gd name="connsiteY2" fmla="*/ 6455 h 12670"/>
                  <a:gd name="connsiteX3" fmla="*/ 10796 w 22520"/>
                  <a:gd name="connsiteY3" fmla="*/ 12873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0">
                    <a:moveTo>
                      <a:pt x="356" y="6612"/>
                    </a:moveTo>
                    <a:lnTo>
                      <a:pt x="12463" y="203"/>
                    </a:lnTo>
                    <a:lnTo>
                      <a:pt x="22877" y="6455"/>
                    </a:lnTo>
                    <a:lnTo>
                      <a:pt x="10796" y="12873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5EAFA586-E6CF-1A73-0738-5C911607E55F}"/>
                  </a:ext>
                </a:extLst>
              </p:cNvPr>
              <p:cNvSpPr/>
              <p:nvPr/>
            </p:nvSpPr>
            <p:spPr>
              <a:xfrm>
                <a:off x="5841376" y="4203601"/>
                <a:ext cx="10431" cy="8540"/>
              </a:xfrm>
              <a:custGeom>
                <a:avLst/>
                <a:gdLst>
                  <a:gd name="connsiteX0" fmla="*/ 10788 w 10431"/>
                  <a:gd name="connsiteY0" fmla="*/ 6463 h 8540"/>
                  <a:gd name="connsiteX1" fmla="*/ 10788 w 10431"/>
                  <a:gd name="connsiteY1" fmla="*/ 8743 h 8540"/>
                  <a:gd name="connsiteX2" fmla="*/ 357 w 10431"/>
                  <a:gd name="connsiteY2" fmla="*/ 2483 h 8540"/>
                  <a:gd name="connsiteX3" fmla="*/ 357 w 10431"/>
                  <a:gd name="connsiteY3" fmla="*/ 203 h 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40">
                    <a:moveTo>
                      <a:pt x="10788" y="6463"/>
                    </a:moveTo>
                    <a:lnTo>
                      <a:pt x="10788" y="8743"/>
                    </a:lnTo>
                    <a:lnTo>
                      <a:pt x="357" y="2483"/>
                    </a:lnTo>
                    <a:lnTo>
                      <a:pt x="357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107AF3E8-B51E-57E7-A9C9-18DEE1044427}"/>
                  </a:ext>
                </a:extLst>
              </p:cNvPr>
              <p:cNvSpPr/>
              <p:nvPr/>
            </p:nvSpPr>
            <p:spPr>
              <a:xfrm>
                <a:off x="5867213" y="4212722"/>
                <a:ext cx="12106" cy="8681"/>
              </a:xfrm>
              <a:custGeom>
                <a:avLst/>
                <a:gdLst>
                  <a:gd name="connsiteX0" fmla="*/ 356 w 12106"/>
                  <a:gd name="connsiteY0" fmla="*/ 6612 h 8681"/>
                  <a:gd name="connsiteX1" fmla="*/ 12462 w 12106"/>
                  <a:gd name="connsiteY1" fmla="*/ 202 h 8681"/>
                  <a:gd name="connsiteX2" fmla="*/ 12462 w 12106"/>
                  <a:gd name="connsiteY2" fmla="*/ 2474 h 8681"/>
                  <a:gd name="connsiteX3" fmla="*/ 356 w 12106"/>
                  <a:gd name="connsiteY3" fmla="*/ 8884 h 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681">
                    <a:moveTo>
                      <a:pt x="356" y="6612"/>
                    </a:moveTo>
                    <a:lnTo>
                      <a:pt x="12462" y="202"/>
                    </a:lnTo>
                    <a:lnTo>
                      <a:pt x="12462" y="2474"/>
                    </a:lnTo>
                    <a:lnTo>
                      <a:pt x="356" y="8884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2E061838-1C87-CC15-2365-F07E83E5D34C}"/>
                  </a:ext>
                </a:extLst>
              </p:cNvPr>
              <p:cNvSpPr/>
              <p:nvPr/>
            </p:nvSpPr>
            <p:spPr>
              <a:xfrm>
                <a:off x="5856799" y="4206462"/>
                <a:ext cx="22512" cy="12670"/>
              </a:xfrm>
              <a:custGeom>
                <a:avLst/>
                <a:gdLst>
                  <a:gd name="connsiteX0" fmla="*/ 356 w 22512"/>
                  <a:gd name="connsiteY0" fmla="*/ 6612 h 12670"/>
                  <a:gd name="connsiteX1" fmla="*/ 12438 w 22512"/>
                  <a:gd name="connsiteY1" fmla="*/ 202 h 12670"/>
                  <a:gd name="connsiteX2" fmla="*/ 22869 w 22512"/>
                  <a:gd name="connsiteY2" fmla="*/ 6455 h 12670"/>
                  <a:gd name="connsiteX3" fmla="*/ 10763 w 22512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6" y="6612"/>
                    </a:moveTo>
                    <a:lnTo>
                      <a:pt x="12438" y="202"/>
                    </a:lnTo>
                    <a:lnTo>
                      <a:pt x="22869" y="6455"/>
                    </a:lnTo>
                    <a:lnTo>
                      <a:pt x="10763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D17034F5-B747-1225-162C-205457CF6446}"/>
                  </a:ext>
                </a:extLst>
              </p:cNvPr>
              <p:cNvSpPr/>
              <p:nvPr/>
            </p:nvSpPr>
            <p:spPr>
              <a:xfrm>
                <a:off x="5856799" y="4212872"/>
                <a:ext cx="10414" cy="8532"/>
              </a:xfrm>
              <a:custGeom>
                <a:avLst/>
                <a:gdLst>
                  <a:gd name="connsiteX0" fmla="*/ 10771 w 10414"/>
                  <a:gd name="connsiteY0" fmla="*/ 6463 h 8532"/>
                  <a:gd name="connsiteX1" fmla="*/ 10771 w 10414"/>
                  <a:gd name="connsiteY1" fmla="*/ 8735 h 8532"/>
                  <a:gd name="connsiteX2" fmla="*/ 356 w 10414"/>
                  <a:gd name="connsiteY2" fmla="*/ 2491 h 8532"/>
                  <a:gd name="connsiteX3" fmla="*/ 356 w 10414"/>
                  <a:gd name="connsiteY3" fmla="*/ 202 h 8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32">
                    <a:moveTo>
                      <a:pt x="10771" y="6463"/>
                    </a:moveTo>
                    <a:lnTo>
                      <a:pt x="10771" y="8735"/>
                    </a:lnTo>
                    <a:lnTo>
                      <a:pt x="356" y="2491"/>
                    </a:lnTo>
                    <a:lnTo>
                      <a:pt x="356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C4A7A093-F80E-7A5B-89DC-64436FFBF321}"/>
                  </a:ext>
                </a:extLst>
              </p:cNvPr>
              <p:cNvSpPr/>
              <p:nvPr/>
            </p:nvSpPr>
            <p:spPr>
              <a:xfrm>
                <a:off x="5996227" y="4289986"/>
                <a:ext cx="12106" cy="8689"/>
              </a:xfrm>
              <a:custGeom>
                <a:avLst/>
                <a:gdLst>
                  <a:gd name="connsiteX0" fmla="*/ 354 w 12106"/>
                  <a:gd name="connsiteY0" fmla="*/ 6611 h 8689"/>
                  <a:gd name="connsiteX1" fmla="*/ 12460 w 12106"/>
                  <a:gd name="connsiteY1" fmla="*/ 201 h 8689"/>
                  <a:gd name="connsiteX2" fmla="*/ 12460 w 12106"/>
                  <a:gd name="connsiteY2" fmla="*/ 2481 h 8689"/>
                  <a:gd name="connsiteX3" fmla="*/ 354 w 12106"/>
                  <a:gd name="connsiteY3" fmla="*/ 8891 h 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689">
                    <a:moveTo>
                      <a:pt x="354" y="6611"/>
                    </a:moveTo>
                    <a:lnTo>
                      <a:pt x="12460" y="201"/>
                    </a:lnTo>
                    <a:lnTo>
                      <a:pt x="12460" y="2481"/>
                    </a:lnTo>
                    <a:lnTo>
                      <a:pt x="354" y="889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27D52AA8-FAE5-5B6B-9D37-D00063A2630E}"/>
                  </a:ext>
                </a:extLst>
              </p:cNvPr>
              <p:cNvSpPr/>
              <p:nvPr/>
            </p:nvSpPr>
            <p:spPr>
              <a:xfrm>
                <a:off x="5985804" y="4283726"/>
                <a:ext cx="22537" cy="12678"/>
              </a:xfrm>
              <a:custGeom>
                <a:avLst/>
                <a:gdLst>
                  <a:gd name="connsiteX0" fmla="*/ 354 w 22537"/>
                  <a:gd name="connsiteY0" fmla="*/ 6619 h 12678"/>
                  <a:gd name="connsiteX1" fmla="*/ 12460 w 22537"/>
                  <a:gd name="connsiteY1" fmla="*/ 201 h 12678"/>
                  <a:gd name="connsiteX2" fmla="*/ 22892 w 22537"/>
                  <a:gd name="connsiteY2" fmla="*/ 6462 h 12678"/>
                  <a:gd name="connsiteX3" fmla="*/ 10785 w 22537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37" h="12678">
                    <a:moveTo>
                      <a:pt x="354" y="6619"/>
                    </a:moveTo>
                    <a:lnTo>
                      <a:pt x="12460" y="201"/>
                    </a:lnTo>
                    <a:lnTo>
                      <a:pt x="22892" y="6462"/>
                    </a:lnTo>
                    <a:lnTo>
                      <a:pt x="10785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E7EBF471-7D1A-74B2-E7AC-AC89BB02D297}"/>
                  </a:ext>
                </a:extLst>
              </p:cNvPr>
              <p:cNvSpPr/>
              <p:nvPr/>
            </p:nvSpPr>
            <p:spPr>
              <a:xfrm>
                <a:off x="5985812" y="4290136"/>
                <a:ext cx="10414" cy="8540"/>
              </a:xfrm>
              <a:custGeom>
                <a:avLst/>
                <a:gdLst>
                  <a:gd name="connsiteX0" fmla="*/ 10769 w 10414"/>
                  <a:gd name="connsiteY0" fmla="*/ 6462 h 8540"/>
                  <a:gd name="connsiteX1" fmla="*/ 10769 w 10414"/>
                  <a:gd name="connsiteY1" fmla="*/ 8742 h 8540"/>
                  <a:gd name="connsiteX2" fmla="*/ 354 w 10414"/>
                  <a:gd name="connsiteY2" fmla="*/ 2481 h 8540"/>
                  <a:gd name="connsiteX3" fmla="*/ 354 w 10414"/>
                  <a:gd name="connsiteY3" fmla="*/ 201 h 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40">
                    <a:moveTo>
                      <a:pt x="10769" y="6462"/>
                    </a:moveTo>
                    <a:lnTo>
                      <a:pt x="10769" y="8742"/>
                    </a:lnTo>
                    <a:lnTo>
                      <a:pt x="354" y="2481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>
                <a:extLst>
                  <a:ext uri="{FF2B5EF4-FFF2-40B4-BE49-F238E27FC236}">
                    <a16:creationId xmlns:a16="http://schemas.microsoft.com/office/drawing/2014/main" id="{696B8020-6DF4-D089-79E3-3E586947612E}"/>
                  </a:ext>
                </a:extLst>
              </p:cNvPr>
              <p:cNvSpPr/>
              <p:nvPr/>
            </p:nvSpPr>
            <p:spPr>
              <a:xfrm>
                <a:off x="6010895" y="4298809"/>
                <a:ext cx="12081" cy="8689"/>
              </a:xfrm>
              <a:custGeom>
                <a:avLst/>
                <a:gdLst>
                  <a:gd name="connsiteX0" fmla="*/ 354 w 12081"/>
                  <a:gd name="connsiteY0" fmla="*/ 6611 h 8689"/>
                  <a:gd name="connsiteX1" fmla="*/ 12435 w 12081"/>
                  <a:gd name="connsiteY1" fmla="*/ 201 h 8689"/>
                  <a:gd name="connsiteX2" fmla="*/ 12435 w 12081"/>
                  <a:gd name="connsiteY2" fmla="*/ 2481 h 8689"/>
                  <a:gd name="connsiteX3" fmla="*/ 354 w 12081"/>
                  <a:gd name="connsiteY3" fmla="*/ 8891 h 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689">
                    <a:moveTo>
                      <a:pt x="354" y="6611"/>
                    </a:moveTo>
                    <a:lnTo>
                      <a:pt x="12435" y="201"/>
                    </a:lnTo>
                    <a:lnTo>
                      <a:pt x="12435" y="2481"/>
                    </a:lnTo>
                    <a:lnTo>
                      <a:pt x="354" y="889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3" name="任意多边形: 形状 272">
                <a:extLst>
                  <a:ext uri="{FF2B5EF4-FFF2-40B4-BE49-F238E27FC236}">
                    <a16:creationId xmlns:a16="http://schemas.microsoft.com/office/drawing/2014/main" id="{4572A7A1-B928-FAF6-9D43-21B95E757674}"/>
                  </a:ext>
                </a:extLst>
              </p:cNvPr>
              <p:cNvSpPr/>
              <p:nvPr/>
            </p:nvSpPr>
            <p:spPr>
              <a:xfrm>
                <a:off x="6000464" y="4292557"/>
                <a:ext cx="22520" cy="12670"/>
              </a:xfrm>
              <a:custGeom>
                <a:avLst/>
                <a:gdLst>
                  <a:gd name="connsiteX0" fmla="*/ 354 w 22520"/>
                  <a:gd name="connsiteY0" fmla="*/ 6611 h 12670"/>
                  <a:gd name="connsiteX1" fmla="*/ 12460 w 22520"/>
                  <a:gd name="connsiteY1" fmla="*/ 201 h 12670"/>
                  <a:gd name="connsiteX2" fmla="*/ 22875 w 22520"/>
                  <a:gd name="connsiteY2" fmla="*/ 6453 h 12670"/>
                  <a:gd name="connsiteX3" fmla="*/ 10793 w 22520"/>
                  <a:gd name="connsiteY3" fmla="*/ 12871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0">
                    <a:moveTo>
                      <a:pt x="354" y="6611"/>
                    </a:moveTo>
                    <a:lnTo>
                      <a:pt x="12460" y="201"/>
                    </a:lnTo>
                    <a:lnTo>
                      <a:pt x="22875" y="6453"/>
                    </a:lnTo>
                    <a:lnTo>
                      <a:pt x="10793" y="1287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4" name="任意多边形: 形状 273">
                <a:extLst>
                  <a:ext uri="{FF2B5EF4-FFF2-40B4-BE49-F238E27FC236}">
                    <a16:creationId xmlns:a16="http://schemas.microsoft.com/office/drawing/2014/main" id="{A57301D0-B55A-E503-0DB2-AB5110CDB4DD}"/>
                  </a:ext>
                </a:extLst>
              </p:cNvPr>
              <p:cNvSpPr/>
              <p:nvPr/>
            </p:nvSpPr>
            <p:spPr>
              <a:xfrm>
                <a:off x="6000464" y="4298958"/>
                <a:ext cx="10431" cy="8540"/>
              </a:xfrm>
              <a:custGeom>
                <a:avLst/>
                <a:gdLst>
                  <a:gd name="connsiteX0" fmla="*/ 10785 w 10431"/>
                  <a:gd name="connsiteY0" fmla="*/ 6461 h 8540"/>
                  <a:gd name="connsiteX1" fmla="*/ 10785 w 10431"/>
                  <a:gd name="connsiteY1" fmla="*/ 8742 h 8540"/>
                  <a:gd name="connsiteX2" fmla="*/ 354 w 10431"/>
                  <a:gd name="connsiteY2" fmla="*/ 2481 h 8540"/>
                  <a:gd name="connsiteX3" fmla="*/ 354 w 10431"/>
                  <a:gd name="connsiteY3" fmla="*/ 201 h 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40">
                    <a:moveTo>
                      <a:pt x="10785" y="6461"/>
                    </a:moveTo>
                    <a:lnTo>
                      <a:pt x="10785" y="8742"/>
                    </a:lnTo>
                    <a:lnTo>
                      <a:pt x="354" y="2481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5" name="任意多边形: 形状 274">
                <a:extLst>
                  <a:ext uri="{FF2B5EF4-FFF2-40B4-BE49-F238E27FC236}">
                    <a16:creationId xmlns:a16="http://schemas.microsoft.com/office/drawing/2014/main" id="{E37CD0BE-B21D-3DEB-2260-07132AD86665}"/>
                  </a:ext>
                </a:extLst>
              </p:cNvPr>
              <p:cNvSpPr/>
              <p:nvPr/>
            </p:nvSpPr>
            <p:spPr>
              <a:xfrm>
                <a:off x="6026318" y="4308079"/>
                <a:ext cx="12106" cy="8681"/>
              </a:xfrm>
              <a:custGeom>
                <a:avLst/>
                <a:gdLst>
                  <a:gd name="connsiteX0" fmla="*/ 354 w 12106"/>
                  <a:gd name="connsiteY0" fmla="*/ 6611 h 8681"/>
                  <a:gd name="connsiteX1" fmla="*/ 12460 w 12106"/>
                  <a:gd name="connsiteY1" fmla="*/ 201 h 8681"/>
                  <a:gd name="connsiteX2" fmla="*/ 12460 w 12106"/>
                  <a:gd name="connsiteY2" fmla="*/ 2473 h 8681"/>
                  <a:gd name="connsiteX3" fmla="*/ 354 w 12106"/>
                  <a:gd name="connsiteY3" fmla="*/ 8883 h 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681">
                    <a:moveTo>
                      <a:pt x="354" y="6611"/>
                    </a:moveTo>
                    <a:lnTo>
                      <a:pt x="12460" y="201"/>
                    </a:lnTo>
                    <a:lnTo>
                      <a:pt x="12460" y="2473"/>
                    </a:lnTo>
                    <a:lnTo>
                      <a:pt x="354" y="8883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CB41D4B0-51F2-493F-8AF3-8194B3C7F03E}"/>
                  </a:ext>
                </a:extLst>
              </p:cNvPr>
              <p:cNvSpPr/>
              <p:nvPr/>
            </p:nvSpPr>
            <p:spPr>
              <a:xfrm>
                <a:off x="6015821" y="4301819"/>
                <a:ext cx="22512" cy="12670"/>
              </a:xfrm>
              <a:custGeom>
                <a:avLst/>
                <a:gdLst>
                  <a:gd name="connsiteX0" fmla="*/ 354 w 22512"/>
                  <a:gd name="connsiteY0" fmla="*/ 6611 h 12670"/>
                  <a:gd name="connsiteX1" fmla="*/ 12435 w 22512"/>
                  <a:gd name="connsiteY1" fmla="*/ 201 h 12670"/>
                  <a:gd name="connsiteX2" fmla="*/ 22866 w 22512"/>
                  <a:gd name="connsiteY2" fmla="*/ 6453 h 12670"/>
                  <a:gd name="connsiteX3" fmla="*/ 10760 w 22512"/>
                  <a:gd name="connsiteY3" fmla="*/ 12871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4" y="6611"/>
                    </a:moveTo>
                    <a:lnTo>
                      <a:pt x="12435" y="201"/>
                    </a:lnTo>
                    <a:lnTo>
                      <a:pt x="22866" y="6453"/>
                    </a:lnTo>
                    <a:lnTo>
                      <a:pt x="10760" y="1287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4F1C4079-6084-A360-085E-D148AE57CF81}"/>
                  </a:ext>
                </a:extLst>
              </p:cNvPr>
              <p:cNvSpPr/>
              <p:nvPr/>
            </p:nvSpPr>
            <p:spPr>
              <a:xfrm>
                <a:off x="6015904" y="4308229"/>
                <a:ext cx="10414" cy="8532"/>
              </a:xfrm>
              <a:custGeom>
                <a:avLst/>
                <a:gdLst>
                  <a:gd name="connsiteX0" fmla="*/ 10768 w 10414"/>
                  <a:gd name="connsiteY0" fmla="*/ 6461 h 8532"/>
                  <a:gd name="connsiteX1" fmla="*/ 10768 w 10414"/>
                  <a:gd name="connsiteY1" fmla="*/ 8733 h 8532"/>
                  <a:gd name="connsiteX2" fmla="*/ 354 w 10414"/>
                  <a:gd name="connsiteY2" fmla="*/ 2489 h 8532"/>
                  <a:gd name="connsiteX3" fmla="*/ 354 w 10414"/>
                  <a:gd name="connsiteY3" fmla="*/ 201 h 8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32">
                    <a:moveTo>
                      <a:pt x="10768" y="6461"/>
                    </a:moveTo>
                    <a:lnTo>
                      <a:pt x="10768" y="8733"/>
                    </a:lnTo>
                    <a:lnTo>
                      <a:pt x="354" y="2489"/>
                    </a:lnTo>
                    <a:lnTo>
                      <a:pt x="354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D3AE84B8-BC3C-32AF-2C69-678418BBD1AD}"/>
                  </a:ext>
                </a:extLst>
              </p:cNvPr>
              <p:cNvSpPr/>
              <p:nvPr/>
            </p:nvSpPr>
            <p:spPr>
              <a:xfrm>
                <a:off x="5979751" y="4280442"/>
                <a:ext cx="12106" cy="8689"/>
              </a:xfrm>
              <a:custGeom>
                <a:avLst/>
                <a:gdLst>
                  <a:gd name="connsiteX0" fmla="*/ 354 w 12106"/>
                  <a:gd name="connsiteY0" fmla="*/ 6619 h 8689"/>
                  <a:gd name="connsiteX1" fmla="*/ 12461 w 12106"/>
                  <a:gd name="connsiteY1" fmla="*/ 201 h 8689"/>
                  <a:gd name="connsiteX2" fmla="*/ 12461 w 12106"/>
                  <a:gd name="connsiteY2" fmla="*/ 2473 h 8689"/>
                  <a:gd name="connsiteX3" fmla="*/ 354 w 12106"/>
                  <a:gd name="connsiteY3" fmla="*/ 8891 h 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689">
                    <a:moveTo>
                      <a:pt x="354" y="6619"/>
                    </a:moveTo>
                    <a:lnTo>
                      <a:pt x="12461" y="201"/>
                    </a:lnTo>
                    <a:lnTo>
                      <a:pt x="12461" y="2473"/>
                    </a:lnTo>
                    <a:lnTo>
                      <a:pt x="354" y="889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CE5142D6-0343-5498-7CFD-3028AE6656BB}"/>
                  </a:ext>
                </a:extLst>
              </p:cNvPr>
              <p:cNvSpPr/>
              <p:nvPr/>
            </p:nvSpPr>
            <p:spPr>
              <a:xfrm>
                <a:off x="5872835" y="4216180"/>
                <a:ext cx="118938" cy="70671"/>
              </a:xfrm>
              <a:custGeom>
                <a:avLst/>
                <a:gdLst>
                  <a:gd name="connsiteX0" fmla="*/ 355 w 118938"/>
                  <a:gd name="connsiteY0" fmla="*/ 6620 h 70671"/>
                  <a:gd name="connsiteX1" fmla="*/ 12461 w 118938"/>
                  <a:gd name="connsiteY1" fmla="*/ 202 h 70671"/>
                  <a:gd name="connsiteX2" fmla="*/ 119294 w 118938"/>
                  <a:gd name="connsiteY2" fmla="*/ 64456 h 70671"/>
                  <a:gd name="connsiteX3" fmla="*/ 107188 w 118938"/>
                  <a:gd name="connsiteY3" fmla="*/ 70874 h 7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938" h="70671">
                    <a:moveTo>
                      <a:pt x="355" y="6620"/>
                    </a:moveTo>
                    <a:lnTo>
                      <a:pt x="12461" y="202"/>
                    </a:lnTo>
                    <a:lnTo>
                      <a:pt x="119294" y="64456"/>
                    </a:lnTo>
                    <a:lnTo>
                      <a:pt x="107188" y="7087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E77D4F2E-DB4F-A121-BA20-0B881931BF4B}"/>
                  </a:ext>
                </a:extLst>
              </p:cNvPr>
              <p:cNvSpPr/>
              <p:nvPr/>
            </p:nvSpPr>
            <p:spPr>
              <a:xfrm>
                <a:off x="5872827" y="4222615"/>
                <a:ext cx="106923" cy="66517"/>
              </a:xfrm>
              <a:custGeom>
                <a:avLst/>
                <a:gdLst>
                  <a:gd name="connsiteX0" fmla="*/ 107279 w 106923"/>
                  <a:gd name="connsiteY0" fmla="*/ 64447 h 66517"/>
                  <a:gd name="connsiteX1" fmla="*/ 107279 w 106923"/>
                  <a:gd name="connsiteY1" fmla="*/ 66719 h 66517"/>
                  <a:gd name="connsiteX2" fmla="*/ 355 w 106923"/>
                  <a:gd name="connsiteY2" fmla="*/ 2474 h 66517"/>
                  <a:gd name="connsiteX3" fmla="*/ 355 w 106923"/>
                  <a:gd name="connsiteY3" fmla="*/ 202 h 6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3" h="66517">
                    <a:moveTo>
                      <a:pt x="107279" y="64447"/>
                    </a:moveTo>
                    <a:lnTo>
                      <a:pt x="107279" y="66719"/>
                    </a:lnTo>
                    <a:lnTo>
                      <a:pt x="355" y="2474"/>
                    </a:lnTo>
                    <a:lnTo>
                      <a:pt x="355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A2224615-35CE-C38F-AF22-A9B9106E3B38}"/>
                  </a:ext>
                </a:extLst>
              </p:cNvPr>
              <p:cNvSpPr/>
              <p:nvPr/>
            </p:nvSpPr>
            <p:spPr>
              <a:xfrm>
                <a:off x="5901210" y="4151644"/>
                <a:ext cx="12081" cy="8747"/>
              </a:xfrm>
              <a:custGeom>
                <a:avLst/>
                <a:gdLst>
                  <a:gd name="connsiteX0" fmla="*/ 356 w 12081"/>
                  <a:gd name="connsiteY0" fmla="*/ 6613 h 8747"/>
                  <a:gd name="connsiteX1" fmla="*/ 12437 w 12081"/>
                  <a:gd name="connsiteY1" fmla="*/ 203 h 8747"/>
                  <a:gd name="connsiteX2" fmla="*/ 12437 w 12081"/>
                  <a:gd name="connsiteY2" fmla="*/ 2542 h 8747"/>
                  <a:gd name="connsiteX3" fmla="*/ 356 w 12081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47">
                    <a:moveTo>
                      <a:pt x="356" y="6613"/>
                    </a:moveTo>
                    <a:lnTo>
                      <a:pt x="12437" y="203"/>
                    </a:lnTo>
                    <a:lnTo>
                      <a:pt x="12437" y="2542"/>
                    </a:lnTo>
                    <a:lnTo>
                      <a:pt x="356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900C7694-6796-21DB-05B2-6B99569E04C7}"/>
                  </a:ext>
                </a:extLst>
              </p:cNvPr>
              <p:cNvSpPr/>
              <p:nvPr/>
            </p:nvSpPr>
            <p:spPr>
              <a:xfrm>
                <a:off x="5890779" y="4145376"/>
                <a:ext cx="22520" cy="12670"/>
              </a:xfrm>
              <a:custGeom>
                <a:avLst/>
                <a:gdLst>
                  <a:gd name="connsiteX0" fmla="*/ 356 w 22520"/>
                  <a:gd name="connsiteY0" fmla="*/ 6613 h 12670"/>
                  <a:gd name="connsiteX1" fmla="*/ 12462 w 22520"/>
                  <a:gd name="connsiteY1" fmla="*/ 203 h 12670"/>
                  <a:gd name="connsiteX2" fmla="*/ 22876 w 22520"/>
                  <a:gd name="connsiteY2" fmla="*/ 6455 h 12670"/>
                  <a:gd name="connsiteX3" fmla="*/ 10795 w 22520"/>
                  <a:gd name="connsiteY3" fmla="*/ 12873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0">
                    <a:moveTo>
                      <a:pt x="356" y="6613"/>
                    </a:moveTo>
                    <a:lnTo>
                      <a:pt x="12462" y="203"/>
                    </a:lnTo>
                    <a:lnTo>
                      <a:pt x="22876" y="6455"/>
                    </a:lnTo>
                    <a:lnTo>
                      <a:pt x="10795" y="12873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51A6D353-DC7F-ADFF-BC8A-28D623EFEAD3}"/>
                  </a:ext>
                </a:extLst>
              </p:cNvPr>
              <p:cNvSpPr/>
              <p:nvPr/>
            </p:nvSpPr>
            <p:spPr>
              <a:xfrm>
                <a:off x="5890779" y="4151794"/>
                <a:ext cx="10431" cy="8598"/>
              </a:xfrm>
              <a:custGeom>
                <a:avLst/>
                <a:gdLst>
                  <a:gd name="connsiteX0" fmla="*/ 10787 w 10431"/>
                  <a:gd name="connsiteY0" fmla="*/ 6464 h 8598"/>
                  <a:gd name="connsiteX1" fmla="*/ 10787 w 10431"/>
                  <a:gd name="connsiteY1" fmla="*/ 8802 h 8598"/>
                  <a:gd name="connsiteX2" fmla="*/ 356 w 10431"/>
                  <a:gd name="connsiteY2" fmla="*/ 2542 h 8598"/>
                  <a:gd name="connsiteX3" fmla="*/ 356 w 10431"/>
                  <a:gd name="connsiteY3" fmla="*/ 203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7" y="6464"/>
                    </a:moveTo>
                    <a:lnTo>
                      <a:pt x="10787" y="8802"/>
                    </a:lnTo>
                    <a:lnTo>
                      <a:pt x="356" y="2542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DA2462B2-3134-DDC9-AEDC-C11E3545169A}"/>
                  </a:ext>
                </a:extLst>
              </p:cNvPr>
              <p:cNvSpPr/>
              <p:nvPr/>
            </p:nvSpPr>
            <p:spPr>
              <a:xfrm>
                <a:off x="5916625" y="4160915"/>
                <a:ext cx="12106" cy="8747"/>
              </a:xfrm>
              <a:custGeom>
                <a:avLst/>
                <a:gdLst>
                  <a:gd name="connsiteX0" fmla="*/ 355 w 12106"/>
                  <a:gd name="connsiteY0" fmla="*/ 6613 h 8747"/>
                  <a:gd name="connsiteX1" fmla="*/ 12462 w 12106"/>
                  <a:gd name="connsiteY1" fmla="*/ 203 h 8747"/>
                  <a:gd name="connsiteX2" fmla="*/ 12462 w 12106"/>
                  <a:gd name="connsiteY2" fmla="*/ 2542 h 8747"/>
                  <a:gd name="connsiteX3" fmla="*/ 355 w 12106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5" y="6613"/>
                    </a:moveTo>
                    <a:lnTo>
                      <a:pt x="12462" y="203"/>
                    </a:lnTo>
                    <a:lnTo>
                      <a:pt x="12462" y="2542"/>
                    </a:lnTo>
                    <a:lnTo>
                      <a:pt x="355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24600DC0-BD4A-80A4-973C-8E5DAB3BE159}"/>
                  </a:ext>
                </a:extLst>
              </p:cNvPr>
              <p:cNvSpPr/>
              <p:nvPr/>
            </p:nvSpPr>
            <p:spPr>
              <a:xfrm>
                <a:off x="5906202" y="4154646"/>
                <a:ext cx="22512" cy="12678"/>
              </a:xfrm>
              <a:custGeom>
                <a:avLst/>
                <a:gdLst>
                  <a:gd name="connsiteX0" fmla="*/ 355 w 22512"/>
                  <a:gd name="connsiteY0" fmla="*/ 6613 h 12678"/>
                  <a:gd name="connsiteX1" fmla="*/ 12437 w 22512"/>
                  <a:gd name="connsiteY1" fmla="*/ 203 h 12678"/>
                  <a:gd name="connsiteX2" fmla="*/ 22868 w 22512"/>
                  <a:gd name="connsiteY2" fmla="*/ 6464 h 12678"/>
                  <a:gd name="connsiteX3" fmla="*/ 10762 w 22512"/>
                  <a:gd name="connsiteY3" fmla="*/ 12882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5" y="6613"/>
                    </a:moveTo>
                    <a:lnTo>
                      <a:pt x="12437" y="203"/>
                    </a:lnTo>
                    <a:lnTo>
                      <a:pt x="22868" y="6464"/>
                    </a:lnTo>
                    <a:lnTo>
                      <a:pt x="10762" y="1288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1CABADE0-06E8-29FE-3FD0-FAD1F2B37755}"/>
                  </a:ext>
                </a:extLst>
              </p:cNvPr>
              <p:cNvSpPr/>
              <p:nvPr/>
            </p:nvSpPr>
            <p:spPr>
              <a:xfrm>
                <a:off x="5906210" y="4161056"/>
                <a:ext cx="10414" cy="8606"/>
              </a:xfrm>
              <a:custGeom>
                <a:avLst/>
                <a:gdLst>
                  <a:gd name="connsiteX0" fmla="*/ 10770 w 10414"/>
                  <a:gd name="connsiteY0" fmla="*/ 6472 h 8606"/>
                  <a:gd name="connsiteX1" fmla="*/ 10770 w 10414"/>
                  <a:gd name="connsiteY1" fmla="*/ 8810 h 8606"/>
                  <a:gd name="connsiteX2" fmla="*/ 356 w 10414"/>
                  <a:gd name="connsiteY2" fmla="*/ 2550 h 8606"/>
                  <a:gd name="connsiteX3" fmla="*/ 356 w 10414"/>
                  <a:gd name="connsiteY3" fmla="*/ 203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6">
                    <a:moveTo>
                      <a:pt x="10770" y="6472"/>
                    </a:moveTo>
                    <a:lnTo>
                      <a:pt x="10770" y="8810"/>
                    </a:lnTo>
                    <a:lnTo>
                      <a:pt x="356" y="2550"/>
                    </a:lnTo>
                    <a:lnTo>
                      <a:pt x="356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85B70B7C-2048-63DC-7D59-33D575AB1832}"/>
                  </a:ext>
                </a:extLst>
              </p:cNvPr>
              <p:cNvSpPr/>
              <p:nvPr/>
            </p:nvSpPr>
            <p:spPr>
              <a:xfrm>
                <a:off x="5932894" y="4170641"/>
                <a:ext cx="12106" cy="8756"/>
              </a:xfrm>
              <a:custGeom>
                <a:avLst/>
                <a:gdLst>
                  <a:gd name="connsiteX0" fmla="*/ 363 w 12106"/>
                  <a:gd name="connsiteY0" fmla="*/ 6621 h 8756"/>
                  <a:gd name="connsiteX1" fmla="*/ 12445 w 12106"/>
                  <a:gd name="connsiteY1" fmla="*/ 203 h 8756"/>
                  <a:gd name="connsiteX2" fmla="*/ 12461 w 12106"/>
                  <a:gd name="connsiteY2" fmla="*/ 2541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21"/>
                    </a:moveTo>
                    <a:lnTo>
                      <a:pt x="12445" y="203"/>
                    </a:lnTo>
                    <a:lnTo>
                      <a:pt x="12461" y="2541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F915B7BB-5154-0BBE-4A24-4F46A78DE4D2}"/>
                  </a:ext>
                </a:extLst>
              </p:cNvPr>
              <p:cNvSpPr/>
              <p:nvPr/>
            </p:nvSpPr>
            <p:spPr>
              <a:xfrm>
                <a:off x="5922404" y="4164381"/>
                <a:ext cx="22495" cy="12678"/>
              </a:xfrm>
              <a:custGeom>
                <a:avLst/>
                <a:gdLst>
                  <a:gd name="connsiteX0" fmla="*/ 355 w 22495"/>
                  <a:gd name="connsiteY0" fmla="*/ 6613 h 12678"/>
                  <a:gd name="connsiteX1" fmla="*/ 12436 w 22495"/>
                  <a:gd name="connsiteY1" fmla="*/ 203 h 12678"/>
                  <a:gd name="connsiteX2" fmla="*/ 22851 w 22495"/>
                  <a:gd name="connsiteY2" fmla="*/ 6455 h 12678"/>
                  <a:gd name="connsiteX3" fmla="*/ 10770 w 22495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95" h="12678">
                    <a:moveTo>
                      <a:pt x="355" y="6613"/>
                    </a:moveTo>
                    <a:lnTo>
                      <a:pt x="12436" y="203"/>
                    </a:lnTo>
                    <a:lnTo>
                      <a:pt x="22851" y="6455"/>
                    </a:lnTo>
                    <a:lnTo>
                      <a:pt x="10770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E1441B90-C5CD-1D72-A6FA-BD01E61E3CC0}"/>
                  </a:ext>
                </a:extLst>
              </p:cNvPr>
              <p:cNvSpPr/>
              <p:nvPr/>
            </p:nvSpPr>
            <p:spPr>
              <a:xfrm>
                <a:off x="5922487" y="4170790"/>
                <a:ext cx="10414" cy="8606"/>
              </a:xfrm>
              <a:custGeom>
                <a:avLst/>
                <a:gdLst>
                  <a:gd name="connsiteX0" fmla="*/ 10770 w 10414"/>
                  <a:gd name="connsiteY0" fmla="*/ 6472 h 8606"/>
                  <a:gd name="connsiteX1" fmla="*/ 10770 w 10414"/>
                  <a:gd name="connsiteY1" fmla="*/ 8810 h 8606"/>
                  <a:gd name="connsiteX2" fmla="*/ 355 w 10414"/>
                  <a:gd name="connsiteY2" fmla="*/ 2550 h 8606"/>
                  <a:gd name="connsiteX3" fmla="*/ 355 w 10414"/>
                  <a:gd name="connsiteY3" fmla="*/ 203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6">
                    <a:moveTo>
                      <a:pt x="10770" y="6472"/>
                    </a:moveTo>
                    <a:lnTo>
                      <a:pt x="10770" y="8810"/>
                    </a:lnTo>
                    <a:lnTo>
                      <a:pt x="355" y="2550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95AF1210-D566-024A-5714-3F459354E9A6}"/>
                  </a:ext>
                </a:extLst>
              </p:cNvPr>
              <p:cNvSpPr/>
              <p:nvPr/>
            </p:nvSpPr>
            <p:spPr>
              <a:xfrm>
                <a:off x="5948292" y="4179953"/>
                <a:ext cx="12106" cy="8756"/>
              </a:xfrm>
              <a:custGeom>
                <a:avLst/>
                <a:gdLst>
                  <a:gd name="connsiteX0" fmla="*/ 363 w 12106"/>
                  <a:gd name="connsiteY0" fmla="*/ 6613 h 8756"/>
                  <a:gd name="connsiteX1" fmla="*/ 12444 w 12106"/>
                  <a:gd name="connsiteY1" fmla="*/ 203 h 8756"/>
                  <a:gd name="connsiteX2" fmla="*/ 12461 w 12106"/>
                  <a:gd name="connsiteY2" fmla="*/ 2541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3" y="6613"/>
                    </a:moveTo>
                    <a:lnTo>
                      <a:pt x="12444" y="203"/>
                    </a:lnTo>
                    <a:lnTo>
                      <a:pt x="12461" y="2541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BA4539C4-3D8C-5F79-31C0-753FAA8C0C40}"/>
                  </a:ext>
                </a:extLst>
              </p:cNvPr>
              <p:cNvSpPr/>
              <p:nvPr/>
            </p:nvSpPr>
            <p:spPr>
              <a:xfrm>
                <a:off x="5937877" y="4173676"/>
                <a:ext cx="22504" cy="12678"/>
              </a:xfrm>
              <a:custGeom>
                <a:avLst/>
                <a:gdLst>
                  <a:gd name="connsiteX0" fmla="*/ 355 w 22504"/>
                  <a:gd name="connsiteY0" fmla="*/ 6621 h 12678"/>
                  <a:gd name="connsiteX1" fmla="*/ 12445 w 22504"/>
                  <a:gd name="connsiteY1" fmla="*/ 203 h 12678"/>
                  <a:gd name="connsiteX2" fmla="*/ 22859 w 22504"/>
                  <a:gd name="connsiteY2" fmla="*/ 6463 h 12678"/>
                  <a:gd name="connsiteX3" fmla="*/ 10778 w 22504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4" h="12678">
                    <a:moveTo>
                      <a:pt x="355" y="6621"/>
                    </a:moveTo>
                    <a:lnTo>
                      <a:pt x="12445" y="203"/>
                    </a:lnTo>
                    <a:lnTo>
                      <a:pt x="22859" y="6463"/>
                    </a:lnTo>
                    <a:lnTo>
                      <a:pt x="10778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AA4BCB20-EAA0-7AFF-78AE-2E2C81A3B68F}"/>
                  </a:ext>
                </a:extLst>
              </p:cNvPr>
              <p:cNvSpPr/>
              <p:nvPr/>
            </p:nvSpPr>
            <p:spPr>
              <a:xfrm>
                <a:off x="5937885" y="4180102"/>
                <a:ext cx="10414" cy="8606"/>
              </a:xfrm>
              <a:custGeom>
                <a:avLst/>
                <a:gdLst>
                  <a:gd name="connsiteX0" fmla="*/ 10770 w 10414"/>
                  <a:gd name="connsiteY0" fmla="*/ 6463 h 8606"/>
                  <a:gd name="connsiteX1" fmla="*/ 10770 w 10414"/>
                  <a:gd name="connsiteY1" fmla="*/ 8810 h 8606"/>
                  <a:gd name="connsiteX2" fmla="*/ 355 w 10414"/>
                  <a:gd name="connsiteY2" fmla="*/ 2541 h 8606"/>
                  <a:gd name="connsiteX3" fmla="*/ 355 w 10414"/>
                  <a:gd name="connsiteY3" fmla="*/ 203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6">
                    <a:moveTo>
                      <a:pt x="10770" y="6463"/>
                    </a:moveTo>
                    <a:lnTo>
                      <a:pt x="10770" y="8810"/>
                    </a:lnTo>
                    <a:lnTo>
                      <a:pt x="355" y="2541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01288843-9527-3F11-8361-C115B7B4A662}"/>
                  </a:ext>
                </a:extLst>
              </p:cNvPr>
              <p:cNvSpPr/>
              <p:nvPr/>
            </p:nvSpPr>
            <p:spPr>
              <a:xfrm>
                <a:off x="5964287" y="4189547"/>
                <a:ext cx="12106" cy="8756"/>
              </a:xfrm>
              <a:custGeom>
                <a:avLst/>
                <a:gdLst>
                  <a:gd name="connsiteX0" fmla="*/ 355 w 12106"/>
                  <a:gd name="connsiteY0" fmla="*/ 6612 h 8756"/>
                  <a:gd name="connsiteX1" fmla="*/ 12461 w 12106"/>
                  <a:gd name="connsiteY1" fmla="*/ 203 h 8756"/>
                  <a:gd name="connsiteX2" fmla="*/ 12461 w 12106"/>
                  <a:gd name="connsiteY2" fmla="*/ 2549 h 8756"/>
                  <a:gd name="connsiteX3" fmla="*/ 355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5" y="6612"/>
                    </a:moveTo>
                    <a:lnTo>
                      <a:pt x="12461" y="203"/>
                    </a:lnTo>
                    <a:lnTo>
                      <a:pt x="12461" y="2549"/>
                    </a:lnTo>
                    <a:lnTo>
                      <a:pt x="355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46122301-C389-BDC5-7A2A-5F0FA32DD2CE}"/>
                  </a:ext>
                </a:extLst>
              </p:cNvPr>
              <p:cNvSpPr/>
              <p:nvPr/>
            </p:nvSpPr>
            <p:spPr>
              <a:xfrm>
                <a:off x="5953880" y="4183286"/>
                <a:ext cx="22512" cy="12670"/>
              </a:xfrm>
              <a:custGeom>
                <a:avLst/>
                <a:gdLst>
                  <a:gd name="connsiteX0" fmla="*/ 361 w 22512"/>
                  <a:gd name="connsiteY0" fmla="*/ 6617 h 12670"/>
                  <a:gd name="connsiteX1" fmla="*/ 12442 w 22512"/>
                  <a:gd name="connsiteY1" fmla="*/ 199 h 12670"/>
                  <a:gd name="connsiteX2" fmla="*/ 22874 w 22512"/>
                  <a:gd name="connsiteY2" fmla="*/ 6451 h 12670"/>
                  <a:gd name="connsiteX3" fmla="*/ 10767 w 22512"/>
                  <a:gd name="connsiteY3" fmla="*/ 12869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61" y="6617"/>
                    </a:moveTo>
                    <a:lnTo>
                      <a:pt x="12442" y="199"/>
                    </a:lnTo>
                    <a:lnTo>
                      <a:pt x="22874" y="6451"/>
                    </a:lnTo>
                    <a:lnTo>
                      <a:pt x="10767" y="12869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7C9AD221-9983-0B2A-7573-050F5E8BDCC8}"/>
                  </a:ext>
                </a:extLst>
              </p:cNvPr>
              <p:cNvSpPr/>
              <p:nvPr/>
            </p:nvSpPr>
            <p:spPr>
              <a:xfrm>
                <a:off x="5953872" y="4189712"/>
                <a:ext cx="10414" cy="8590"/>
              </a:xfrm>
              <a:custGeom>
                <a:avLst/>
                <a:gdLst>
                  <a:gd name="connsiteX0" fmla="*/ 10769 w 10414"/>
                  <a:gd name="connsiteY0" fmla="*/ 6447 h 8590"/>
                  <a:gd name="connsiteX1" fmla="*/ 10769 w 10414"/>
                  <a:gd name="connsiteY1" fmla="*/ 8793 h 8590"/>
                  <a:gd name="connsiteX2" fmla="*/ 355 w 10414"/>
                  <a:gd name="connsiteY2" fmla="*/ 2524 h 8590"/>
                  <a:gd name="connsiteX3" fmla="*/ 355 w 10414"/>
                  <a:gd name="connsiteY3" fmla="*/ 203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9" y="6447"/>
                    </a:moveTo>
                    <a:lnTo>
                      <a:pt x="10769" y="8793"/>
                    </a:lnTo>
                    <a:lnTo>
                      <a:pt x="355" y="2524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6F8435B4-E5E8-4446-CB58-F2962B5ACCD0}"/>
                  </a:ext>
                </a:extLst>
              </p:cNvPr>
              <p:cNvSpPr/>
              <p:nvPr/>
            </p:nvSpPr>
            <p:spPr>
              <a:xfrm>
                <a:off x="5979768" y="4198850"/>
                <a:ext cx="12106" cy="8747"/>
              </a:xfrm>
              <a:custGeom>
                <a:avLst/>
                <a:gdLst>
                  <a:gd name="connsiteX0" fmla="*/ 354 w 12106"/>
                  <a:gd name="connsiteY0" fmla="*/ 6621 h 8747"/>
                  <a:gd name="connsiteX1" fmla="*/ 12461 w 12106"/>
                  <a:gd name="connsiteY1" fmla="*/ 203 h 8747"/>
                  <a:gd name="connsiteX2" fmla="*/ 12461 w 12106"/>
                  <a:gd name="connsiteY2" fmla="*/ 2541 h 8747"/>
                  <a:gd name="connsiteX3" fmla="*/ 354 w 12106"/>
                  <a:gd name="connsiteY3" fmla="*/ 8951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4" y="6621"/>
                    </a:moveTo>
                    <a:lnTo>
                      <a:pt x="12461" y="203"/>
                    </a:lnTo>
                    <a:lnTo>
                      <a:pt x="12461" y="2541"/>
                    </a:lnTo>
                    <a:lnTo>
                      <a:pt x="354" y="8951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5FC681A5-68CE-563E-92A2-9FF695A3D21D}"/>
                  </a:ext>
                </a:extLst>
              </p:cNvPr>
              <p:cNvSpPr/>
              <p:nvPr/>
            </p:nvSpPr>
            <p:spPr>
              <a:xfrm>
                <a:off x="5969303" y="4192557"/>
                <a:ext cx="22587" cy="12711"/>
              </a:xfrm>
              <a:custGeom>
                <a:avLst/>
                <a:gdLst>
                  <a:gd name="connsiteX0" fmla="*/ 354 w 22587"/>
                  <a:gd name="connsiteY0" fmla="*/ 6612 h 12711"/>
                  <a:gd name="connsiteX1" fmla="*/ 12461 w 22587"/>
                  <a:gd name="connsiteY1" fmla="*/ 203 h 12711"/>
                  <a:gd name="connsiteX2" fmla="*/ 22942 w 22587"/>
                  <a:gd name="connsiteY2" fmla="*/ 6488 h 12711"/>
                  <a:gd name="connsiteX3" fmla="*/ 10835 w 22587"/>
                  <a:gd name="connsiteY3" fmla="*/ 12914 h 1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87" h="12711">
                    <a:moveTo>
                      <a:pt x="354" y="6612"/>
                    </a:moveTo>
                    <a:lnTo>
                      <a:pt x="12461" y="203"/>
                    </a:lnTo>
                    <a:lnTo>
                      <a:pt x="22942" y="6488"/>
                    </a:lnTo>
                    <a:lnTo>
                      <a:pt x="10835" y="1291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6D832DCF-E2BE-C2A6-9B96-A3FA090BE5E7}"/>
                  </a:ext>
                </a:extLst>
              </p:cNvPr>
              <p:cNvSpPr/>
              <p:nvPr/>
            </p:nvSpPr>
            <p:spPr>
              <a:xfrm>
                <a:off x="5969287" y="4198958"/>
                <a:ext cx="10480" cy="8631"/>
              </a:xfrm>
              <a:custGeom>
                <a:avLst/>
                <a:gdLst>
                  <a:gd name="connsiteX0" fmla="*/ 10836 w 10480"/>
                  <a:gd name="connsiteY0" fmla="*/ 6513 h 8631"/>
                  <a:gd name="connsiteX1" fmla="*/ 10836 w 10480"/>
                  <a:gd name="connsiteY1" fmla="*/ 8834 h 8631"/>
                  <a:gd name="connsiteX2" fmla="*/ 355 w 10480"/>
                  <a:gd name="connsiteY2" fmla="*/ 2549 h 8631"/>
                  <a:gd name="connsiteX3" fmla="*/ 355 w 10480"/>
                  <a:gd name="connsiteY3" fmla="*/ 203 h 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80" h="8631">
                    <a:moveTo>
                      <a:pt x="10836" y="6513"/>
                    </a:moveTo>
                    <a:lnTo>
                      <a:pt x="10836" y="8834"/>
                    </a:lnTo>
                    <a:lnTo>
                      <a:pt x="355" y="2549"/>
                    </a:lnTo>
                    <a:lnTo>
                      <a:pt x="355" y="203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A7A5F0F4-6BFC-1BCC-255F-C99E79375651}"/>
                  </a:ext>
                </a:extLst>
              </p:cNvPr>
              <p:cNvSpPr/>
              <p:nvPr/>
            </p:nvSpPr>
            <p:spPr>
              <a:xfrm>
                <a:off x="5995953" y="4208577"/>
                <a:ext cx="12106" cy="8756"/>
              </a:xfrm>
              <a:custGeom>
                <a:avLst/>
                <a:gdLst>
                  <a:gd name="connsiteX0" fmla="*/ 362 w 12106"/>
                  <a:gd name="connsiteY0" fmla="*/ 6620 h 8756"/>
                  <a:gd name="connsiteX1" fmla="*/ 12444 w 12106"/>
                  <a:gd name="connsiteY1" fmla="*/ 202 h 8756"/>
                  <a:gd name="connsiteX2" fmla="*/ 12460 w 12106"/>
                  <a:gd name="connsiteY2" fmla="*/ 2549 h 8756"/>
                  <a:gd name="connsiteX3" fmla="*/ 354 w 12106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62" y="6620"/>
                    </a:moveTo>
                    <a:lnTo>
                      <a:pt x="12444" y="202"/>
                    </a:lnTo>
                    <a:lnTo>
                      <a:pt x="12460" y="2549"/>
                    </a:lnTo>
                    <a:lnTo>
                      <a:pt x="354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5A4D6D0A-B3A0-E342-35AF-F1A9F5EF1F17}"/>
                  </a:ext>
                </a:extLst>
              </p:cNvPr>
              <p:cNvSpPr/>
              <p:nvPr/>
            </p:nvSpPr>
            <p:spPr>
              <a:xfrm>
                <a:off x="5985539" y="4202316"/>
                <a:ext cx="22520" cy="12678"/>
              </a:xfrm>
              <a:custGeom>
                <a:avLst/>
                <a:gdLst>
                  <a:gd name="connsiteX0" fmla="*/ 354 w 22520"/>
                  <a:gd name="connsiteY0" fmla="*/ 6620 h 12678"/>
                  <a:gd name="connsiteX1" fmla="*/ 12460 w 22520"/>
                  <a:gd name="connsiteY1" fmla="*/ 203 h 12678"/>
                  <a:gd name="connsiteX2" fmla="*/ 22875 w 22520"/>
                  <a:gd name="connsiteY2" fmla="*/ 6455 h 12678"/>
                  <a:gd name="connsiteX3" fmla="*/ 10794 w 22520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4" y="6620"/>
                    </a:moveTo>
                    <a:lnTo>
                      <a:pt x="12460" y="203"/>
                    </a:lnTo>
                    <a:lnTo>
                      <a:pt x="22875" y="6455"/>
                    </a:lnTo>
                    <a:lnTo>
                      <a:pt x="10794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9F3D6690-6720-7A6B-0079-6EF3E9FCE783}"/>
                  </a:ext>
                </a:extLst>
              </p:cNvPr>
              <p:cNvSpPr/>
              <p:nvPr/>
            </p:nvSpPr>
            <p:spPr>
              <a:xfrm>
                <a:off x="5985530" y="4208734"/>
                <a:ext cx="10431" cy="8598"/>
              </a:xfrm>
              <a:custGeom>
                <a:avLst/>
                <a:gdLst>
                  <a:gd name="connsiteX0" fmla="*/ 10786 w 10431"/>
                  <a:gd name="connsiteY0" fmla="*/ 6463 h 8598"/>
                  <a:gd name="connsiteX1" fmla="*/ 10786 w 10431"/>
                  <a:gd name="connsiteY1" fmla="*/ 8801 h 8598"/>
                  <a:gd name="connsiteX2" fmla="*/ 371 w 10431"/>
                  <a:gd name="connsiteY2" fmla="*/ 2541 h 8598"/>
                  <a:gd name="connsiteX3" fmla="*/ 354 w 10431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6" y="6463"/>
                    </a:moveTo>
                    <a:lnTo>
                      <a:pt x="10786" y="8801"/>
                    </a:lnTo>
                    <a:lnTo>
                      <a:pt x="371" y="2541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F21ED0CB-F4A7-FDE1-8A13-646CCFF73BAB}"/>
                  </a:ext>
                </a:extLst>
              </p:cNvPr>
              <p:cNvSpPr/>
              <p:nvPr/>
            </p:nvSpPr>
            <p:spPr>
              <a:xfrm>
                <a:off x="6011401" y="4217839"/>
                <a:ext cx="12081" cy="8756"/>
              </a:xfrm>
              <a:custGeom>
                <a:avLst/>
                <a:gdLst>
                  <a:gd name="connsiteX0" fmla="*/ 354 w 12081"/>
                  <a:gd name="connsiteY0" fmla="*/ 6620 h 8756"/>
                  <a:gd name="connsiteX1" fmla="*/ 12435 w 12081"/>
                  <a:gd name="connsiteY1" fmla="*/ 202 h 8756"/>
                  <a:gd name="connsiteX2" fmla="*/ 12435 w 12081"/>
                  <a:gd name="connsiteY2" fmla="*/ 2541 h 8756"/>
                  <a:gd name="connsiteX3" fmla="*/ 354 w 12081"/>
                  <a:gd name="connsiteY3" fmla="*/ 8959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56">
                    <a:moveTo>
                      <a:pt x="354" y="6620"/>
                    </a:moveTo>
                    <a:lnTo>
                      <a:pt x="12435" y="202"/>
                    </a:lnTo>
                    <a:lnTo>
                      <a:pt x="12435" y="2541"/>
                    </a:lnTo>
                    <a:lnTo>
                      <a:pt x="354" y="895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6EA046E0-1B0E-B3C4-76C5-2B96E8E31FA2}"/>
                  </a:ext>
                </a:extLst>
              </p:cNvPr>
              <p:cNvSpPr/>
              <p:nvPr/>
            </p:nvSpPr>
            <p:spPr>
              <a:xfrm>
                <a:off x="6000978" y="4211586"/>
                <a:ext cx="22512" cy="12678"/>
              </a:xfrm>
              <a:custGeom>
                <a:avLst/>
                <a:gdLst>
                  <a:gd name="connsiteX0" fmla="*/ 354 w 22512"/>
                  <a:gd name="connsiteY0" fmla="*/ 6612 h 12678"/>
                  <a:gd name="connsiteX1" fmla="*/ 12435 w 22512"/>
                  <a:gd name="connsiteY1" fmla="*/ 202 h 12678"/>
                  <a:gd name="connsiteX2" fmla="*/ 22866 w 22512"/>
                  <a:gd name="connsiteY2" fmla="*/ 6454 h 12678"/>
                  <a:gd name="connsiteX3" fmla="*/ 10785 w 22512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4" y="6612"/>
                    </a:moveTo>
                    <a:lnTo>
                      <a:pt x="12435" y="202"/>
                    </a:lnTo>
                    <a:lnTo>
                      <a:pt x="22866" y="6454"/>
                    </a:lnTo>
                    <a:lnTo>
                      <a:pt x="10785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3FEE5F64-6A93-0D47-D837-0ED5DDA444EF}"/>
                  </a:ext>
                </a:extLst>
              </p:cNvPr>
              <p:cNvSpPr/>
              <p:nvPr/>
            </p:nvSpPr>
            <p:spPr>
              <a:xfrm>
                <a:off x="6000970" y="4217988"/>
                <a:ext cx="10431" cy="8606"/>
              </a:xfrm>
              <a:custGeom>
                <a:avLst/>
                <a:gdLst>
                  <a:gd name="connsiteX0" fmla="*/ 10785 w 10431"/>
                  <a:gd name="connsiteY0" fmla="*/ 6471 h 8606"/>
                  <a:gd name="connsiteX1" fmla="*/ 10785 w 10431"/>
                  <a:gd name="connsiteY1" fmla="*/ 8809 h 8606"/>
                  <a:gd name="connsiteX2" fmla="*/ 354 w 10431"/>
                  <a:gd name="connsiteY2" fmla="*/ 2549 h 8606"/>
                  <a:gd name="connsiteX3" fmla="*/ 354 w 10431"/>
                  <a:gd name="connsiteY3" fmla="*/ 202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6">
                    <a:moveTo>
                      <a:pt x="10785" y="6471"/>
                    </a:moveTo>
                    <a:lnTo>
                      <a:pt x="10785" y="8809"/>
                    </a:lnTo>
                    <a:lnTo>
                      <a:pt x="354" y="2549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7DC7D100-D600-3B6F-E83F-CEDE1A8AA758}"/>
                  </a:ext>
                </a:extLst>
              </p:cNvPr>
              <p:cNvSpPr/>
              <p:nvPr/>
            </p:nvSpPr>
            <p:spPr>
              <a:xfrm>
                <a:off x="6026575" y="4226968"/>
                <a:ext cx="12081" cy="8739"/>
              </a:xfrm>
              <a:custGeom>
                <a:avLst/>
                <a:gdLst>
                  <a:gd name="connsiteX0" fmla="*/ 354 w 12081"/>
                  <a:gd name="connsiteY0" fmla="*/ 6612 h 8739"/>
                  <a:gd name="connsiteX1" fmla="*/ 12435 w 12081"/>
                  <a:gd name="connsiteY1" fmla="*/ 202 h 8739"/>
                  <a:gd name="connsiteX2" fmla="*/ 12435 w 12081"/>
                  <a:gd name="connsiteY2" fmla="*/ 2524 h 8739"/>
                  <a:gd name="connsiteX3" fmla="*/ 354 w 12081"/>
                  <a:gd name="connsiteY3" fmla="*/ 8942 h 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1" h="8739">
                    <a:moveTo>
                      <a:pt x="354" y="6612"/>
                    </a:moveTo>
                    <a:lnTo>
                      <a:pt x="12435" y="202"/>
                    </a:lnTo>
                    <a:lnTo>
                      <a:pt x="12435" y="2524"/>
                    </a:lnTo>
                    <a:lnTo>
                      <a:pt x="354" y="8942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6DF269ED-DAE2-88B2-93C0-8921381B6775}"/>
                  </a:ext>
                </a:extLst>
              </p:cNvPr>
              <p:cNvSpPr/>
              <p:nvPr/>
            </p:nvSpPr>
            <p:spPr>
              <a:xfrm>
                <a:off x="6016152" y="4220708"/>
                <a:ext cx="22520" cy="12678"/>
              </a:xfrm>
              <a:custGeom>
                <a:avLst/>
                <a:gdLst>
                  <a:gd name="connsiteX0" fmla="*/ 354 w 22520"/>
                  <a:gd name="connsiteY0" fmla="*/ 6612 h 12678"/>
                  <a:gd name="connsiteX1" fmla="*/ 12460 w 22520"/>
                  <a:gd name="connsiteY1" fmla="*/ 202 h 12678"/>
                  <a:gd name="connsiteX2" fmla="*/ 22875 w 22520"/>
                  <a:gd name="connsiteY2" fmla="*/ 6463 h 12678"/>
                  <a:gd name="connsiteX3" fmla="*/ 10793 w 22520"/>
                  <a:gd name="connsiteY3" fmla="*/ 12881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4" y="6612"/>
                    </a:moveTo>
                    <a:lnTo>
                      <a:pt x="12460" y="202"/>
                    </a:lnTo>
                    <a:lnTo>
                      <a:pt x="22875" y="6463"/>
                    </a:lnTo>
                    <a:lnTo>
                      <a:pt x="10793" y="12881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51B03EBB-1074-0CAE-6361-7E4EF03A9042}"/>
                  </a:ext>
                </a:extLst>
              </p:cNvPr>
              <p:cNvSpPr/>
              <p:nvPr/>
            </p:nvSpPr>
            <p:spPr>
              <a:xfrm>
                <a:off x="6016144" y="4227109"/>
                <a:ext cx="10431" cy="8606"/>
              </a:xfrm>
              <a:custGeom>
                <a:avLst/>
                <a:gdLst>
                  <a:gd name="connsiteX0" fmla="*/ 10785 w 10431"/>
                  <a:gd name="connsiteY0" fmla="*/ 6471 h 8606"/>
                  <a:gd name="connsiteX1" fmla="*/ 10785 w 10431"/>
                  <a:gd name="connsiteY1" fmla="*/ 8809 h 8606"/>
                  <a:gd name="connsiteX2" fmla="*/ 354 w 10431"/>
                  <a:gd name="connsiteY2" fmla="*/ 2549 h 8606"/>
                  <a:gd name="connsiteX3" fmla="*/ 354 w 10431"/>
                  <a:gd name="connsiteY3" fmla="*/ 202 h 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606">
                    <a:moveTo>
                      <a:pt x="10785" y="6471"/>
                    </a:moveTo>
                    <a:lnTo>
                      <a:pt x="10785" y="8809"/>
                    </a:lnTo>
                    <a:lnTo>
                      <a:pt x="354" y="2549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BCAE5281-7109-61A3-4E1E-0127BA6F033B}"/>
                  </a:ext>
                </a:extLst>
              </p:cNvPr>
              <p:cNvSpPr/>
              <p:nvPr/>
            </p:nvSpPr>
            <p:spPr>
              <a:xfrm>
                <a:off x="6041990" y="4236238"/>
                <a:ext cx="12106" cy="8756"/>
              </a:xfrm>
              <a:custGeom>
                <a:avLst/>
                <a:gdLst>
                  <a:gd name="connsiteX0" fmla="*/ 353 w 12106"/>
                  <a:gd name="connsiteY0" fmla="*/ 6612 h 8756"/>
                  <a:gd name="connsiteX1" fmla="*/ 12460 w 12106"/>
                  <a:gd name="connsiteY1" fmla="*/ 202 h 8756"/>
                  <a:gd name="connsiteX2" fmla="*/ 12460 w 12106"/>
                  <a:gd name="connsiteY2" fmla="*/ 2549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12"/>
                    </a:moveTo>
                    <a:lnTo>
                      <a:pt x="12460" y="202"/>
                    </a:lnTo>
                    <a:lnTo>
                      <a:pt x="12460" y="2549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183E26D7-DF5C-3BD1-CCF6-5053C540F945}"/>
                  </a:ext>
                </a:extLst>
              </p:cNvPr>
              <p:cNvSpPr/>
              <p:nvPr/>
            </p:nvSpPr>
            <p:spPr>
              <a:xfrm>
                <a:off x="6031575" y="4229978"/>
                <a:ext cx="22512" cy="12670"/>
              </a:xfrm>
              <a:custGeom>
                <a:avLst/>
                <a:gdLst>
                  <a:gd name="connsiteX0" fmla="*/ 369 w 22512"/>
                  <a:gd name="connsiteY0" fmla="*/ 6622 h 12670"/>
                  <a:gd name="connsiteX1" fmla="*/ 12450 w 22512"/>
                  <a:gd name="connsiteY1" fmla="*/ 204 h 12670"/>
                  <a:gd name="connsiteX2" fmla="*/ 22882 w 22512"/>
                  <a:gd name="connsiteY2" fmla="*/ 6456 h 12670"/>
                  <a:gd name="connsiteX3" fmla="*/ 10776 w 22512"/>
                  <a:gd name="connsiteY3" fmla="*/ 12874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69" y="6622"/>
                    </a:moveTo>
                    <a:lnTo>
                      <a:pt x="12450" y="204"/>
                    </a:lnTo>
                    <a:lnTo>
                      <a:pt x="22882" y="6456"/>
                    </a:lnTo>
                    <a:lnTo>
                      <a:pt x="10776" y="12874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12907082-F5C3-DA3E-53EB-1D06EEDC61FA}"/>
                  </a:ext>
                </a:extLst>
              </p:cNvPr>
              <p:cNvSpPr/>
              <p:nvPr/>
            </p:nvSpPr>
            <p:spPr>
              <a:xfrm>
                <a:off x="6031575" y="4236404"/>
                <a:ext cx="10414" cy="8590"/>
              </a:xfrm>
              <a:custGeom>
                <a:avLst/>
                <a:gdLst>
                  <a:gd name="connsiteX0" fmla="*/ 10768 w 10414"/>
                  <a:gd name="connsiteY0" fmla="*/ 6446 h 8590"/>
                  <a:gd name="connsiteX1" fmla="*/ 10768 w 10414"/>
                  <a:gd name="connsiteY1" fmla="*/ 8792 h 8590"/>
                  <a:gd name="connsiteX2" fmla="*/ 354 w 10414"/>
                  <a:gd name="connsiteY2" fmla="*/ 2524 h 8590"/>
                  <a:gd name="connsiteX3" fmla="*/ 354 w 10414"/>
                  <a:gd name="connsiteY3" fmla="*/ 202 h 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0">
                    <a:moveTo>
                      <a:pt x="10768" y="6446"/>
                    </a:moveTo>
                    <a:lnTo>
                      <a:pt x="10768" y="8792"/>
                    </a:lnTo>
                    <a:lnTo>
                      <a:pt x="354" y="2524"/>
                    </a:lnTo>
                    <a:lnTo>
                      <a:pt x="354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D5B5CBFA-017C-28AD-E2C8-ED4248DD3D8A}"/>
                  </a:ext>
                </a:extLst>
              </p:cNvPr>
              <p:cNvSpPr/>
              <p:nvPr/>
            </p:nvSpPr>
            <p:spPr>
              <a:xfrm>
                <a:off x="6058192" y="4245973"/>
                <a:ext cx="12106" cy="8756"/>
              </a:xfrm>
              <a:custGeom>
                <a:avLst/>
                <a:gdLst>
                  <a:gd name="connsiteX0" fmla="*/ 353 w 12106"/>
                  <a:gd name="connsiteY0" fmla="*/ 6612 h 8756"/>
                  <a:gd name="connsiteX1" fmla="*/ 12459 w 12106"/>
                  <a:gd name="connsiteY1" fmla="*/ 202 h 8756"/>
                  <a:gd name="connsiteX2" fmla="*/ 12459 w 12106"/>
                  <a:gd name="connsiteY2" fmla="*/ 2540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12"/>
                    </a:moveTo>
                    <a:lnTo>
                      <a:pt x="12459" y="202"/>
                    </a:lnTo>
                    <a:lnTo>
                      <a:pt x="12459" y="2540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B51DD9A9-B37A-77A8-0B16-9CE671DEB9BC}"/>
                  </a:ext>
                </a:extLst>
              </p:cNvPr>
              <p:cNvSpPr/>
              <p:nvPr/>
            </p:nvSpPr>
            <p:spPr>
              <a:xfrm>
                <a:off x="6047778" y="4239704"/>
                <a:ext cx="22512" cy="12678"/>
              </a:xfrm>
              <a:custGeom>
                <a:avLst/>
                <a:gdLst>
                  <a:gd name="connsiteX0" fmla="*/ 353 w 22512"/>
                  <a:gd name="connsiteY0" fmla="*/ 6620 h 12678"/>
                  <a:gd name="connsiteX1" fmla="*/ 12435 w 22512"/>
                  <a:gd name="connsiteY1" fmla="*/ 202 h 12678"/>
                  <a:gd name="connsiteX2" fmla="*/ 22866 w 22512"/>
                  <a:gd name="connsiteY2" fmla="*/ 6462 h 12678"/>
                  <a:gd name="connsiteX3" fmla="*/ 10760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3" y="6620"/>
                    </a:moveTo>
                    <a:lnTo>
                      <a:pt x="12435" y="202"/>
                    </a:lnTo>
                    <a:lnTo>
                      <a:pt x="22866" y="6462"/>
                    </a:lnTo>
                    <a:lnTo>
                      <a:pt x="10760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D2CC0648-E2F0-ECD0-E458-14B4BCC120CF}"/>
                  </a:ext>
                </a:extLst>
              </p:cNvPr>
              <p:cNvSpPr/>
              <p:nvPr/>
            </p:nvSpPr>
            <p:spPr>
              <a:xfrm>
                <a:off x="6047778" y="4246122"/>
                <a:ext cx="10414" cy="8607"/>
              </a:xfrm>
              <a:custGeom>
                <a:avLst/>
                <a:gdLst>
                  <a:gd name="connsiteX0" fmla="*/ 10768 w 10414"/>
                  <a:gd name="connsiteY0" fmla="*/ 6462 h 8607"/>
                  <a:gd name="connsiteX1" fmla="*/ 10768 w 10414"/>
                  <a:gd name="connsiteY1" fmla="*/ 8809 h 8607"/>
                  <a:gd name="connsiteX2" fmla="*/ 353 w 10414"/>
                  <a:gd name="connsiteY2" fmla="*/ 2540 h 8607"/>
                  <a:gd name="connsiteX3" fmla="*/ 353 w 10414"/>
                  <a:gd name="connsiteY3" fmla="*/ 202 h 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607">
                    <a:moveTo>
                      <a:pt x="10768" y="6462"/>
                    </a:moveTo>
                    <a:lnTo>
                      <a:pt x="10768" y="8809"/>
                    </a:lnTo>
                    <a:lnTo>
                      <a:pt x="353" y="2540"/>
                    </a:lnTo>
                    <a:lnTo>
                      <a:pt x="353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DEC7A630-49E1-820B-39FC-DE3B81E27DAD}"/>
                  </a:ext>
                </a:extLst>
              </p:cNvPr>
              <p:cNvSpPr/>
              <p:nvPr/>
            </p:nvSpPr>
            <p:spPr>
              <a:xfrm>
                <a:off x="6073673" y="4255268"/>
                <a:ext cx="12106" cy="8756"/>
              </a:xfrm>
              <a:custGeom>
                <a:avLst/>
                <a:gdLst>
                  <a:gd name="connsiteX0" fmla="*/ 353 w 12106"/>
                  <a:gd name="connsiteY0" fmla="*/ 6620 h 8756"/>
                  <a:gd name="connsiteX1" fmla="*/ 12459 w 12106"/>
                  <a:gd name="connsiteY1" fmla="*/ 202 h 8756"/>
                  <a:gd name="connsiteX2" fmla="*/ 12459 w 12106"/>
                  <a:gd name="connsiteY2" fmla="*/ 2548 h 8756"/>
                  <a:gd name="connsiteX3" fmla="*/ 353 w 12106"/>
                  <a:gd name="connsiteY3" fmla="*/ 8958 h 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56">
                    <a:moveTo>
                      <a:pt x="353" y="6620"/>
                    </a:moveTo>
                    <a:lnTo>
                      <a:pt x="12459" y="202"/>
                    </a:lnTo>
                    <a:lnTo>
                      <a:pt x="12459" y="2548"/>
                    </a:lnTo>
                    <a:lnTo>
                      <a:pt x="353" y="8958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96A318B0-657B-7ECD-CC22-FD5B84C91A4C}"/>
                  </a:ext>
                </a:extLst>
              </p:cNvPr>
              <p:cNvSpPr/>
              <p:nvPr/>
            </p:nvSpPr>
            <p:spPr>
              <a:xfrm>
                <a:off x="6063250" y="4249016"/>
                <a:ext cx="22512" cy="12678"/>
              </a:xfrm>
              <a:custGeom>
                <a:avLst/>
                <a:gdLst>
                  <a:gd name="connsiteX0" fmla="*/ 353 w 22512"/>
                  <a:gd name="connsiteY0" fmla="*/ 6620 h 12678"/>
                  <a:gd name="connsiteX1" fmla="*/ 12434 w 22512"/>
                  <a:gd name="connsiteY1" fmla="*/ 202 h 12678"/>
                  <a:gd name="connsiteX2" fmla="*/ 22865 w 22512"/>
                  <a:gd name="connsiteY2" fmla="*/ 6454 h 12678"/>
                  <a:gd name="connsiteX3" fmla="*/ 10759 w 22512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8">
                    <a:moveTo>
                      <a:pt x="353" y="6620"/>
                    </a:moveTo>
                    <a:lnTo>
                      <a:pt x="12434" y="202"/>
                    </a:lnTo>
                    <a:lnTo>
                      <a:pt x="22865" y="6454"/>
                    </a:lnTo>
                    <a:lnTo>
                      <a:pt x="10759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5839D317-E51C-3598-7697-3DAFF3ECD512}"/>
                  </a:ext>
                </a:extLst>
              </p:cNvPr>
              <p:cNvSpPr/>
              <p:nvPr/>
            </p:nvSpPr>
            <p:spPr>
              <a:xfrm>
                <a:off x="6063259" y="4255426"/>
                <a:ext cx="10414" cy="8598"/>
              </a:xfrm>
              <a:custGeom>
                <a:avLst/>
                <a:gdLst>
                  <a:gd name="connsiteX0" fmla="*/ 10768 w 10414"/>
                  <a:gd name="connsiteY0" fmla="*/ 6462 h 8598"/>
                  <a:gd name="connsiteX1" fmla="*/ 10768 w 10414"/>
                  <a:gd name="connsiteY1" fmla="*/ 8800 h 8598"/>
                  <a:gd name="connsiteX2" fmla="*/ 353 w 10414"/>
                  <a:gd name="connsiteY2" fmla="*/ 2540 h 8598"/>
                  <a:gd name="connsiteX3" fmla="*/ 353 w 10414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8">
                    <a:moveTo>
                      <a:pt x="10768" y="6462"/>
                    </a:moveTo>
                    <a:lnTo>
                      <a:pt x="10768" y="8800"/>
                    </a:lnTo>
                    <a:lnTo>
                      <a:pt x="353" y="2540"/>
                    </a:lnTo>
                    <a:lnTo>
                      <a:pt x="353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894FF9B6-BB76-DB6C-20E1-AEDBD456CA45}"/>
                  </a:ext>
                </a:extLst>
              </p:cNvPr>
              <p:cNvSpPr/>
              <p:nvPr/>
            </p:nvSpPr>
            <p:spPr>
              <a:xfrm>
                <a:off x="6089652" y="4264878"/>
                <a:ext cx="12106" cy="8747"/>
              </a:xfrm>
              <a:custGeom>
                <a:avLst/>
                <a:gdLst>
                  <a:gd name="connsiteX0" fmla="*/ 353 w 12106"/>
                  <a:gd name="connsiteY0" fmla="*/ 6611 h 8747"/>
                  <a:gd name="connsiteX1" fmla="*/ 12459 w 12106"/>
                  <a:gd name="connsiteY1" fmla="*/ 202 h 8747"/>
                  <a:gd name="connsiteX2" fmla="*/ 12459 w 12106"/>
                  <a:gd name="connsiteY2" fmla="*/ 2540 h 8747"/>
                  <a:gd name="connsiteX3" fmla="*/ 353 w 12106"/>
                  <a:gd name="connsiteY3" fmla="*/ 8950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53" y="6611"/>
                    </a:moveTo>
                    <a:lnTo>
                      <a:pt x="12459" y="202"/>
                    </a:lnTo>
                    <a:lnTo>
                      <a:pt x="12459" y="2540"/>
                    </a:lnTo>
                    <a:lnTo>
                      <a:pt x="353" y="8950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101B0720-2113-D6BC-D290-A8D329ECCD66}"/>
                  </a:ext>
                </a:extLst>
              </p:cNvPr>
              <p:cNvSpPr/>
              <p:nvPr/>
            </p:nvSpPr>
            <p:spPr>
              <a:xfrm>
                <a:off x="6079237" y="4258618"/>
                <a:ext cx="22512" cy="12670"/>
              </a:xfrm>
              <a:custGeom>
                <a:avLst/>
                <a:gdLst>
                  <a:gd name="connsiteX0" fmla="*/ 353 w 22512"/>
                  <a:gd name="connsiteY0" fmla="*/ 6611 h 12670"/>
                  <a:gd name="connsiteX1" fmla="*/ 12434 w 22512"/>
                  <a:gd name="connsiteY1" fmla="*/ 202 h 12670"/>
                  <a:gd name="connsiteX2" fmla="*/ 22865 w 22512"/>
                  <a:gd name="connsiteY2" fmla="*/ 6454 h 12670"/>
                  <a:gd name="connsiteX3" fmla="*/ 10759 w 22512"/>
                  <a:gd name="connsiteY3" fmla="*/ 12872 h 1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12" h="12670">
                    <a:moveTo>
                      <a:pt x="353" y="6611"/>
                    </a:moveTo>
                    <a:lnTo>
                      <a:pt x="12434" y="202"/>
                    </a:lnTo>
                    <a:lnTo>
                      <a:pt x="22865" y="6454"/>
                    </a:lnTo>
                    <a:lnTo>
                      <a:pt x="10759" y="12872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1DC37C7C-3D22-5C3E-7F85-4A83D0F3434D}"/>
                  </a:ext>
                </a:extLst>
              </p:cNvPr>
              <p:cNvSpPr/>
              <p:nvPr/>
            </p:nvSpPr>
            <p:spPr>
              <a:xfrm>
                <a:off x="6079237" y="4265028"/>
                <a:ext cx="10414" cy="8598"/>
              </a:xfrm>
              <a:custGeom>
                <a:avLst/>
                <a:gdLst>
                  <a:gd name="connsiteX0" fmla="*/ 10767 w 10414"/>
                  <a:gd name="connsiteY0" fmla="*/ 6462 h 8598"/>
                  <a:gd name="connsiteX1" fmla="*/ 10767 w 10414"/>
                  <a:gd name="connsiteY1" fmla="*/ 8800 h 8598"/>
                  <a:gd name="connsiteX2" fmla="*/ 353 w 10414"/>
                  <a:gd name="connsiteY2" fmla="*/ 2540 h 8598"/>
                  <a:gd name="connsiteX3" fmla="*/ 353 w 10414"/>
                  <a:gd name="connsiteY3" fmla="*/ 202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4" h="8598">
                    <a:moveTo>
                      <a:pt x="10767" y="6462"/>
                    </a:moveTo>
                    <a:lnTo>
                      <a:pt x="10767" y="8800"/>
                    </a:lnTo>
                    <a:lnTo>
                      <a:pt x="353" y="2540"/>
                    </a:lnTo>
                    <a:lnTo>
                      <a:pt x="353" y="202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878C4DAC-2447-1382-60E9-8C2820AF2398}"/>
                  </a:ext>
                </a:extLst>
              </p:cNvPr>
              <p:cNvSpPr/>
              <p:nvPr/>
            </p:nvSpPr>
            <p:spPr>
              <a:xfrm>
                <a:off x="6104784" y="4273975"/>
                <a:ext cx="12106" cy="8747"/>
              </a:xfrm>
              <a:custGeom>
                <a:avLst/>
                <a:gdLst>
                  <a:gd name="connsiteX0" fmla="*/ 361 w 12106"/>
                  <a:gd name="connsiteY0" fmla="*/ 6619 h 8747"/>
                  <a:gd name="connsiteX1" fmla="*/ 12442 w 12106"/>
                  <a:gd name="connsiteY1" fmla="*/ 201 h 8747"/>
                  <a:gd name="connsiteX2" fmla="*/ 12459 w 12106"/>
                  <a:gd name="connsiteY2" fmla="*/ 2540 h 8747"/>
                  <a:gd name="connsiteX3" fmla="*/ 352 w 12106"/>
                  <a:gd name="connsiteY3" fmla="*/ 8949 h 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06" h="8747">
                    <a:moveTo>
                      <a:pt x="361" y="6619"/>
                    </a:moveTo>
                    <a:lnTo>
                      <a:pt x="12442" y="201"/>
                    </a:lnTo>
                    <a:lnTo>
                      <a:pt x="12459" y="2540"/>
                    </a:lnTo>
                    <a:lnTo>
                      <a:pt x="352" y="8949"/>
                    </a:lnTo>
                    <a:close/>
                  </a:path>
                </a:pathLst>
              </a:custGeom>
              <a:solidFill>
                <a:srgbClr val="231F20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614C16C0-B8ED-3F3E-2950-3968424B2FFE}"/>
                  </a:ext>
                </a:extLst>
              </p:cNvPr>
              <p:cNvSpPr/>
              <p:nvPr/>
            </p:nvSpPr>
            <p:spPr>
              <a:xfrm>
                <a:off x="6094345" y="4267706"/>
                <a:ext cx="22520" cy="12678"/>
              </a:xfrm>
              <a:custGeom>
                <a:avLst/>
                <a:gdLst>
                  <a:gd name="connsiteX0" fmla="*/ 353 w 22520"/>
                  <a:gd name="connsiteY0" fmla="*/ 6611 h 12678"/>
                  <a:gd name="connsiteX1" fmla="*/ 12459 w 22520"/>
                  <a:gd name="connsiteY1" fmla="*/ 202 h 12678"/>
                  <a:gd name="connsiteX2" fmla="*/ 22873 w 22520"/>
                  <a:gd name="connsiteY2" fmla="*/ 6454 h 12678"/>
                  <a:gd name="connsiteX3" fmla="*/ 10792 w 22520"/>
                  <a:gd name="connsiteY3" fmla="*/ 12880 h 1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0" h="12678">
                    <a:moveTo>
                      <a:pt x="353" y="6611"/>
                    </a:moveTo>
                    <a:lnTo>
                      <a:pt x="12459" y="202"/>
                    </a:lnTo>
                    <a:lnTo>
                      <a:pt x="22873" y="6454"/>
                    </a:lnTo>
                    <a:lnTo>
                      <a:pt x="10792" y="12880"/>
                    </a:lnTo>
                    <a:close/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14CFBCD0-189A-3DBB-DAE3-2500394CE460}"/>
                  </a:ext>
                </a:extLst>
              </p:cNvPr>
              <p:cNvSpPr/>
              <p:nvPr/>
            </p:nvSpPr>
            <p:spPr>
              <a:xfrm>
                <a:off x="6094362" y="4274116"/>
                <a:ext cx="10431" cy="8598"/>
              </a:xfrm>
              <a:custGeom>
                <a:avLst/>
                <a:gdLst>
                  <a:gd name="connsiteX0" fmla="*/ 10784 w 10431"/>
                  <a:gd name="connsiteY0" fmla="*/ 6478 h 8598"/>
                  <a:gd name="connsiteX1" fmla="*/ 10784 w 10431"/>
                  <a:gd name="connsiteY1" fmla="*/ 8800 h 8598"/>
                  <a:gd name="connsiteX2" fmla="*/ 361 w 10431"/>
                  <a:gd name="connsiteY2" fmla="*/ 2540 h 8598"/>
                  <a:gd name="connsiteX3" fmla="*/ 353 w 10431"/>
                  <a:gd name="connsiteY3" fmla="*/ 201 h 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31" h="8598">
                    <a:moveTo>
                      <a:pt x="10784" y="6478"/>
                    </a:moveTo>
                    <a:lnTo>
                      <a:pt x="10784" y="8800"/>
                    </a:lnTo>
                    <a:lnTo>
                      <a:pt x="361" y="2540"/>
                    </a:lnTo>
                    <a:lnTo>
                      <a:pt x="353" y="201"/>
                    </a:lnTo>
                    <a:close/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23" name="图形 11">
                <a:extLst>
                  <a:ext uri="{FF2B5EF4-FFF2-40B4-BE49-F238E27FC236}">
                    <a16:creationId xmlns:a16="http://schemas.microsoft.com/office/drawing/2014/main" id="{01137E46-EB8B-0505-EBC6-0F01E5494C2C}"/>
                  </a:ext>
                </a:extLst>
              </p:cNvPr>
              <p:cNvGrpSpPr/>
              <p:nvPr/>
            </p:nvGrpSpPr>
            <p:grpSpPr>
              <a:xfrm>
                <a:off x="6179776" y="4091006"/>
                <a:ext cx="322546" cy="385969"/>
                <a:chOff x="6179776" y="4091006"/>
                <a:chExt cx="322546" cy="385969"/>
              </a:xfrm>
            </p:grpSpPr>
            <p:sp>
              <p:nvSpPr>
                <p:cNvPr id="324" name="任意多边形: 形状 323">
                  <a:extLst>
                    <a:ext uri="{FF2B5EF4-FFF2-40B4-BE49-F238E27FC236}">
                      <a16:creationId xmlns:a16="http://schemas.microsoft.com/office/drawing/2014/main" id="{572196F9-5E48-23A1-4009-54090B89E9F9}"/>
                    </a:ext>
                  </a:extLst>
                </p:cNvPr>
                <p:cNvSpPr/>
                <p:nvPr/>
              </p:nvSpPr>
              <p:spPr>
                <a:xfrm>
                  <a:off x="6185937" y="4091006"/>
                  <a:ext cx="316310" cy="384859"/>
                </a:xfrm>
                <a:custGeom>
                  <a:avLst/>
                  <a:gdLst>
                    <a:gd name="connsiteX0" fmla="*/ 349 w 316310"/>
                    <a:gd name="connsiteY0" fmla="*/ 75575 h 384859"/>
                    <a:gd name="connsiteX1" fmla="*/ 140233 w 316310"/>
                    <a:gd name="connsiteY1" fmla="*/ 1312 h 384859"/>
                    <a:gd name="connsiteX2" fmla="*/ 153666 w 316310"/>
                    <a:gd name="connsiteY2" fmla="*/ 2987 h 384859"/>
                    <a:gd name="connsiteX3" fmla="*/ 13782 w 316310"/>
                    <a:gd name="connsiteY3" fmla="*/ 77249 h 384859"/>
                    <a:gd name="connsiteX4" fmla="*/ 349 w 316310"/>
                    <a:gd name="connsiteY4" fmla="*/ 75575 h 384859"/>
                    <a:gd name="connsiteX5" fmla="*/ 310466 w 316310"/>
                    <a:gd name="connsiteY5" fmla="*/ 310799 h 384859"/>
                    <a:gd name="connsiteX6" fmla="*/ 170581 w 316310"/>
                    <a:gd name="connsiteY6" fmla="*/ 385061 h 384859"/>
                    <a:gd name="connsiteX7" fmla="*/ 176775 w 316310"/>
                    <a:gd name="connsiteY7" fmla="*/ 371562 h 384859"/>
                    <a:gd name="connsiteX8" fmla="*/ 316660 w 316310"/>
                    <a:gd name="connsiteY8" fmla="*/ 297316 h 384859"/>
                    <a:gd name="connsiteX9" fmla="*/ 310474 w 316310"/>
                    <a:gd name="connsiteY9" fmla="*/ 310799 h 384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310" h="384859">
                      <a:moveTo>
                        <a:pt x="349" y="75575"/>
                      </a:moveTo>
                      <a:lnTo>
                        <a:pt x="140233" y="1312"/>
                      </a:lnTo>
                      <a:cubicBezTo>
                        <a:pt x="143740" y="-545"/>
                        <a:pt x="148459" y="-130"/>
                        <a:pt x="153666" y="2987"/>
                      </a:cubicBezTo>
                      <a:lnTo>
                        <a:pt x="13782" y="77249"/>
                      </a:lnTo>
                      <a:cubicBezTo>
                        <a:pt x="8583" y="74132"/>
                        <a:pt x="3873" y="73725"/>
                        <a:pt x="349" y="75575"/>
                      </a:cubicBezTo>
                      <a:close/>
                      <a:moveTo>
                        <a:pt x="310466" y="310799"/>
                      </a:moveTo>
                      <a:lnTo>
                        <a:pt x="170581" y="385061"/>
                      </a:lnTo>
                      <a:cubicBezTo>
                        <a:pt x="174396" y="383030"/>
                        <a:pt x="176751" y="378428"/>
                        <a:pt x="176775" y="371562"/>
                      </a:cubicBezTo>
                      <a:lnTo>
                        <a:pt x="316660" y="297316"/>
                      </a:lnTo>
                      <a:cubicBezTo>
                        <a:pt x="316660" y="304083"/>
                        <a:pt x="314280" y="308784"/>
                        <a:pt x="310474" y="310799"/>
                      </a:cubicBezTo>
                      <a:close/>
                    </a:path>
                  </a:pathLst>
                </a:custGeom>
                <a:noFill/>
                <a:ln w="16584" cap="flat">
                  <a:solidFill>
                    <a:srgbClr val="6364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5" name="任意多边形: 形状 324">
                  <a:extLst>
                    <a:ext uri="{FF2B5EF4-FFF2-40B4-BE49-F238E27FC236}">
                      <a16:creationId xmlns:a16="http://schemas.microsoft.com/office/drawing/2014/main" id="{66DA437A-3976-CA25-1F2B-E1A13C3ED510}"/>
                    </a:ext>
                  </a:extLst>
                </p:cNvPr>
                <p:cNvSpPr/>
                <p:nvPr/>
              </p:nvSpPr>
              <p:spPr>
                <a:xfrm>
                  <a:off x="6199362" y="4093775"/>
                  <a:ext cx="302960" cy="368591"/>
                </a:xfrm>
                <a:custGeom>
                  <a:avLst/>
                  <a:gdLst>
                    <a:gd name="connsiteX0" fmla="*/ 349 w 302960"/>
                    <a:gd name="connsiteY0" fmla="*/ 74464 h 368591"/>
                    <a:gd name="connsiteX1" fmla="*/ 140233 w 302960"/>
                    <a:gd name="connsiteY1" fmla="*/ 201 h 368591"/>
                    <a:gd name="connsiteX2" fmla="*/ 283575 w 302960"/>
                    <a:gd name="connsiteY2" fmla="*/ 86321 h 368591"/>
                    <a:gd name="connsiteX3" fmla="*/ 143674 w 302960"/>
                    <a:gd name="connsiteY3" fmla="*/ 160600 h 368591"/>
                    <a:gd name="connsiteX4" fmla="*/ 163284 w 302960"/>
                    <a:gd name="connsiteY4" fmla="*/ 195973 h 368591"/>
                    <a:gd name="connsiteX5" fmla="*/ 303193 w 302960"/>
                    <a:gd name="connsiteY5" fmla="*/ 121727 h 368591"/>
                    <a:gd name="connsiteX6" fmla="*/ 303310 w 302960"/>
                    <a:gd name="connsiteY6" fmla="*/ 294547 h 368591"/>
                    <a:gd name="connsiteX7" fmla="*/ 163425 w 302960"/>
                    <a:gd name="connsiteY7" fmla="*/ 368793 h 368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960" h="368591">
                      <a:moveTo>
                        <a:pt x="349" y="74464"/>
                      </a:moveTo>
                      <a:lnTo>
                        <a:pt x="140233" y="201"/>
                      </a:lnTo>
                      <a:lnTo>
                        <a:pt x="283575" y="86321"/>
                      </a:lnTo>
                      <a:lnTo>
                        <a:pt x="143674" y="160600"/>
                      </a:lnTo>
                      <a:close/>
                      <a:moveTo>
                        <a:pt x="163284" y="195973"/>
                      </a:moveTo>
                      <a:lnTo>
                        <a:pt x="303193" y="121727"/>
                      </a:lnTo>
                      <a:lnTo>
                        <a:pt x="303310" y="294547"/>
                      </a:lnTo>
                      <a:lnTo>
                        <a:pt x="163425" y="368793"/>
                      </a:lnTo>
                      <a:close/>
                    </a:path>
                  </a:pathLst>
                </a:custGeom>
                <a:noFill/>
                <a:ln w="16584" cap="flat">
                  <a:solidFill>
                    <a:srgbClr val="6364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6" name="任意多边形: 形状 325">
                  <a:extLst>
                    <a:ext uri="{FF2B5EF4-FFF2-40B4-BE49-F238E27FC236}">
                      <a16:creationId xmlns:a16="http://schemas.microsoft.com/office/drawing/2014/main" id="{D76568E1-E312-4B9A-0F6F-E88F004677A2}"/>
                    </a:ext>
                  </a:extLst>
                </p:cNvPr>
                <p:cNvSpPr/>
                <p:nvPr/>
              </p:nvSpPr>
              <p:spPr>
                <a:xfrm>
                  <a:off x="6179776" y="4165267"/>
                  <a:ext cx="182670" cy="311708"/>
                </a:xfrm>
                <a:custGeom>
                  <a:avLst/>
                  <a:gdLst>
                    <a:gd name="connsiteX0" fmla="*/ 163261 w 182670"/>
                    <a:gd name="connsiteY0" fmla="*/ 89107 h 311708"/>
                    <a:gd name="connsiteX1" fmla="*/ 182879 w 182670"/>
                    <a:gd name="connsiteY1" fmla="*/ 124489 h 311708"/>
                    <a:gd name="connsiteX2" fmla="*/ 183020 w 182670"/>
                    <a:gd name="connsiteY2" fmla="*/ 297292 h 311708"/>
                    <a:gd name="connsiteX3" fmla="*/ 163427 w 182670"/>
                    <a:gd name="connsiteY3" fmla="*/ 309133 h 311708"/>
                    <a:gd name="connsiteX4" fmla="*/ 20093 w 182670"/>
                    <a:gd name="connsiteY4" fmla="*/ 223013 h 311708"/>
                    <a:gd name="connsiteX5" fmla="*/ 458 w 182670"/>
                    <a:gd name="connsiteY5" fmla="*/ 187640 h 311708"/>
                    <a:gd name="connsiteX6" fmla="*/ 350 w 182670"/>
                    <a:gd name="connsiteY6" fmla="*/ 14812 h 311708"/>
                    <a:gd name="connsiteX7" fmla="*/ 19935 w 182670"/>
                    <a:gd name="connsiteY7" fmla="*/ 2979 h 311708"/>
                    <a:gd name="connsiteX8" fmla="*/ 163261 w 182670"/>
                    <a:gd name="connsiteY8" fmla="*/ 89107 h 311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2670" h="311708">
                      <a:moveTo>
                        <a:pt x="163261" y="89107"/>
                      </a:moveTo>
                      <a:cubicBezTo>
                        <a:pt x="174107" y="95608"/>
                        <a:pt x="182854" y="111413"/>
                        <a:pt x="182879" y="124489"/>
                      </a:cubicBezTo>
                      <a:lnTo>
                        <a:pt x="183020" y="297292"/>
                      </a:lnTo>
                      <a:cubicBezTo>
                        <a:pt x="182996" y="310310"/>
                        <a:pt x="174256" y="315642"/>
                        <a:pt x="163427" y="309133"/>
                      </a:cubicBezTo>
                      <a:lnTo>
                        <a:pt x="20093" y="223013"/>
                      </a:lnTo>
                      <a:cubicBezTo>
                        <a:pt x="9264" y="216504"/>
                        <a:pt x="483" y="200658"/>
                        <a:pt x="458" y="187640"/>
                      </a:cubicBezTo>
                      <a:lnTo>
                        <a:pt x="350" y="14812"/>
                      </a:lnTo>
                      <a:cubicBezTo>
                        <a:pt x="342" y="1752"/>
                        <a:pt x="9106" y="-3513"/>
                        <a:pt x="19935" y="2979"/>
                      </a:cubicBezTo>
                      <a:lnTo>
                        <a:pt x="163261" y="89107"/>
                      </a:lnTo>
                      <a:close/>
                    </a:path>
                  </a:pathLst>
                </a:custGeom>
                <a:noFill/>
                <a:ln w="16584" cap="flat">
                  <a:solidFill>
                    <a:srgbClr val="6364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7" name="任意多边形: 形状 326">
                  <a:extLst>
                    <a:ext uri="{FF2B5EF4-FFF2-40B4-BE49-F238E27FC236}">
                      <a16:creationId xmlns:a16="http://schemas.microsoft.com/office/drawing/2014/main" id="{DA9C31E7-3D09-B196-5162-41484E6743C8}"/>
                    </a:ext>
                  </a:extLst>
                </p:cNvPr>
                <p:cNvSpPr/>
                <p:nvPr/>
              </p:nvSpPr>
              <p:spPr>
                <a:xfrm>
                  <a:off x="6342687" y="4179903"/>
                  <a:ext cx="159527" cy="109660"/>
                </a:xfrm>
                <a:custGeom>
                  <a:avLst/>
                  <a:gdLst>
                    <a:gd name="connsiteX0" fmla="*/ 348 w 159527"/>
                    <a:gd name="connsiteY0" fmla="*/ 74473 h 109660"/>
                    <a:gd name="connsiteX1" fmla="*/ 140257 w 159527"/>
                    <a:gd name="connsiteY1" fmla="*/ 202 h 109660"/>
                    <a:gd name="connsiteX2" fmla="*/ 159875 w 159527"/>
                    <a:gd name="connsiteY2" fmla="*/ 35609 h 109660"/>
                    <a:gd name="connsiteX3" fmla="*/ 19966 w 159527"/>
                    <a:gd name="connsiteY3" fmla="*/ 109862 h 109660"/>
                    <a:gd name="connsiteX4" fmla="*/ 348 w 159527"/>
                    <a:gd name="connsiteY4" fmla="*/ 74481 h 10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527" h="109660">
                      <a:moveTo>
                        <a:pt x="348" y="74473"/>
                      </a:moveTo>
                      <a:lnTo>
                        <a:pt x="140257" y="202"/>
                      </a:lnTo>
                      <a:cubicBezTo>
                        <a:pt x="151086" y="6711"/>
                        <a:pt x="159826" y="22524"/>
                        <a:pt x="159875" y="35609"/>
                      </a:cubicBezTo>
                      <a:lnTo>
                        <a:pt x="19966" y="109862"/>
                      </a:lnTo>
                      <a:cubicBezTo>
                        <a:pt x="19941" y="96778"/>
                        <a:pt x="11193" y="80982"/>
                        <a:pt x="348" y="74481"/>
                      </a:cubicBezTo>
                      <a:close/>
                    </a:path>
                  </a:pathLst>
                </a:custGeom>
                <a:noFill/>
                <a:ln w="16584" cap="flat">
                  <a:solidFill>
                    <a:srgbClr val="63646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46539D50-1308-CF4E-BB0E-E207D224404E}"/>
                  </a:ext>
                </a:extLst>
              </p:cNvPr>
              <p:cNvSpPr/>
              <p:nvPr/>
            </p:nvSpPr>
            <p:spPr>
              <a:xfrm>
                <a:off x="6197032" y="4093958"/>
                <a:ext cx="283217" cy="160398"/>
              </a:xfrm>
              <a:custGeom>
                <a:avLst/>
                <a:gdLst>
                  <a:gd name="connsiteX0" fmla="*/ 349 w 283217"/>
                  <a:gd name="connsiteY0" fmla="*/ 74465 h 160398"/>
                  <a:gd name="connsiteX1" fmla="*/ 140233 w 283217"/>
                  <a:gd name="connsiteY1" fmla="*/ 203 h 160398"/>
                  <a:gd name="connsiteX2" fmla="*/ 283567 w 283217"/>
                  <a:gd name="connsiteY2" fmla="*/ 86323 h 160398"/>
                  <a:gd name="connsiteX3" fmla="*/ 143666 w 283217"/>
                  <a:gd name="connsiteY3" fmla="*/ 160601 h 16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17" h="160398">
                    <a:moveTo>
                      <a:pt x="349" y="74465"/>
                    </a:moveTo>
                    <a:lnTo>
                      <a:pt x="140233" y="203"/>
                    </a:lnTo>
                    <a:lnTo>
                      <a:pt x="283567" y="86323"/>
                    </a:lnTo>
                    <a:lnTo>
                      <a:pt x="143666" y="160601"/>
                    </a:lnTo>
                    <a:close/>
                  </a:path>
                </a:pathLst>
              </a:custGeom>
              <a:solidFill>
                <a:srgbClr val="B3B5B7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E8AA606A-34EA-61AA-F7D7-D1C13C1068E6}"/>
                  </a:ext>
                </a:extLst>
              </p:cNvPr>
              <p:cNvSpPr/>
              <p:nvPr/>
            </p:nvSpPr>
            <p:spPr>
              <a:xfrm>
                <a:off x="6359976" y="4215467"/>
                <a:ext cx="140025" cy="247073"/>
              </a:xfrm>
              <a:custGeom>
                <a:avLst/>
                <a:gdLst>
                  <a:gd name="connsiteX0" fmla="*/ 347 w 140025"/>
                  <a:gd name="connsiteY0" fmla="*/ 74454 h 247073"/>
                  <a:gd name="connsiteX1" fmla="*/ 140257 w 140025"/>
                  <a:gd name="connsiteY1" fmla="*/ 201 h 247073"/>
                  <a:gd name="connsiteX2" fmla="*/ 140373 w 140025"/>
                  <a:gd name="connsiteY2" fmla="*/ 173020 h 247073"/>
                  <a:gd name="connsiteX3" fmla="*/ 488 w 140025"/>
                  <a:gd name="connsiteY3" fmla="*/ 247274 h 24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25" h="247073">
                    <a:moveTo>
                      <a:pt x="347" y="74454"/>
                    </a:moveTo>
                    <a:lnTo>
                      <a:pt x="140257" y="201"/>
                    </a:lnTo>
                    <a:lnTo>
                      <a:pt x="140373" y="173020"/>
                    </a:lnTo>
                    <a:lnTo>
                      <a:pt x="488" y="247274"/>
                    </a:lnTo>
                    <a:close/>
                  </a:path>
                </a:pathLst>
              </a:custGeom>
              <a:solidFill>
                <a:srgbClr val="898B8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A4607717-2A93-CEC9-9DE9-B8E22678744F}"/>
                  </a:ext>
                </a:extLst>
              </p:cNvPr>
              <p:cNvSpPr/>
              <p:nvPr/>
            </p:nvSpPr>
            <p:spPr>
              <a:xfrm>
                <a:off x="6177446" y="4165433"/>
                <a:ext cx="182662" cy="311700"/>
              </a:xfrm>
              <a:custGeom>
                <a:avLst/>
                <a:gdLst>
                  <a:gd name="connsiteX0" fmla="*/ 177224 w 182662"/>
                  <a:gd name="connsiteY0" fmla="*/ 293826 h 311700"/>
                  <a:gd name="connsiteX1" fmla="*/ 177083 w 182662"/>
                  <a:gd name="connsiteY1" fmla="*/ 121006 h 311700"/>
                  <a:gd name="connsiteX2" fmla="*/ 163261 w 182662"/>
                  <a:gd name="connsiteY2" fmla="*/ 96064 h 311700"/>
                  <a:gd name="connsiteX3" fmla="*/ 19935 w 182662"/>
                  <a:gd name="connsiteY3" fmla="*/ 9936 h 311700"/>
                  <a:gd name="connsiteX4" fmla="*/ 6138 w 182662"/>
                  <a:gd name="connsiteY4" fmla="*/ 18295 h 311700"/>
                  <a:gd name="connsiteX5" fmla="*/ 6270 w 182662"/>
                  <a:gd name="connsiteY5" fmla="*/ 191098 h 311700"/>
                  <a:gd name="connsiteX6" fmla="*/ 20093 w 182662"/>
                  <a:gd name="connsiteY6" fmla="*/ 216056 h 311700"/>
                  <a:gd name="connsiteX7" fmla="*/ 163418 w 182662"/>
                  <a:gd name="connsiteY7" fmla="*/ 302176 h 311700"/>
                  <a:gd name="connsiteX8" fmla="*/ 177224 w 182662"/>
                  <a:gd name="connsiteY8" fmla="*/ 293826 h 311700"/>
                  <a:gd name="connsiteX9" fmla="*/ 163253 w 182662"/>
                  <a:gd name="connsiteY9" fmla="*/ 89099 h 311700"/>
                  <a:gd name="connsiteX10" fmla="*/ 182879 w 182662"/>
                  <a:gd name="connsiteY10" fmla="*/ 124481 h 311700"/>
                  <a:gd name="connsiteX11" fmla="*/ 183012 w 182662"/>
                  <a:gd name="connsiteY11" fmla="*/ 297284 h 311700"/>
                  <a:gd name="connsiteX12" fmla="*/ 163418 w 182662"/>
                  <a:gd name="connsiteY12" fmla="*/ 309124 h 311700"/>
                  <a:gd name="connsiteX13" fmla="*/ 20101 w 182662"/>
                  <a:gd name="connsiteY13" fmla="*/ 223013 h 311700"/>
                  <a:gd name="connsiteX14" fmla="*/ 466 w 182662"/>
                  <a:gd name="connsiteY14" fmla="*/ 187640 h 311700"/>
                  <a:gd name="connsiteX15" fmla="*/ 350 w 182662"/>
                  <a:gd name="connsiteY15" fmla="*/ 14812 h 311700"/>
                  <a:gd name="connsiteX16" fmla="*/ 19935 w 182662"/>
                  <a:gd name="connsiteY16" fmla="*/ 2979 h 311700"/>
                  <a:gd name="connsiteX17" fmla="*/ 163253 w 182662"/>
                  <a:gd name="connsiteY17" fmla="*/ 89107 h 31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2662" h="311700">
                    <a:moveTo>
                      <a:pt x="177224" y="293826"/>
                    </a:moveTo>
                    <a:lnTo>
                      <a:pt x="177083" y="121006"/>
                    </a:lnTo>
                    <a:cubicBezTo>
                      <a:pt x="177083" y="111802"/>
                      <a:pt x="170914" y="100650"/>
                      <a:pt x="163261" y="96064"/>
                    </a:cubicBezTo>
                    <a:lnTo>
                      <a:pt x="19935" y="9936"/>
                    </a:lnTo>
                    <a:cubicBezTo>
                      <a:pt x="12307" y="5351"/>
                      <a:pt x="6138" y="9091"/>
                      <a:pt x="6138" y="18295"/>
                    </a:cubicBezTo>
                    <a:lnTo>
                      <a:pt x="6270" y="191098"/>
                    </a:lnTo>
                    <a:cubicBezTo>
                      <a:pt x="6270" y="200277"/>
                      <a:pt x="12448" y="211429"/>
                      <a:pt x="20093" y="216056"/>
                    </a:cubicBezTo>
                    <a:lnTo>
                      <a:pt x="163418" y="302176"/>
                    </a:lnTo>
                    <a:cubicBezTo>
                      <a:pt x="171047" y="306753"/>
                      <a:pt x="177224" y="303005"/>
                      <a:pt x="177224" y="293826"/>
                    </a:cubicBezTo>
                    <a:close/>
                    <a:moveTo>
                      <a:pt x="163253" y="89099"/>
                    </a:moveTo>
                    <a:cubicBezTo>
                      <a:pt x="174098" y="95600"/>
                      <a:pt x="182855" y="111404"/>
                      <a:pt x="182879" y="124481"/>
                    </a:cubicBezTo>
                    <a:lnTo>
                      <a:pt x="183012" y="297284"/>
                    </a:lnTo>
                    <a:cubicBezTo>
                      <a:pt x="182987" y="310302"/>
                      <a:pt x="174256" y="315634"/>
                      <a:pt x="163418" y="309124"/>
                    </a:cubicBezTo>
                    <a:lnTo>
                      <a:pt x="20101" y="223013"/>
                    </a:lnTo>
                    <a:cubicBezTo>
                      <a:pt x="9264" y="216504"/>
                      <a:pt x="491" y="200658"/>
                      <a:pt x="466" y="187640"/>
                    </a:cubicBezTo>
                    <a:lnTo>
                      <a:pt x="350" y="14812"/>
                    </a:lnTo>
                    <a:cubicBezTo>
                      <a:pt x="342" y="1752"/>
                      <a:pt x="9115" y="-3513"/>
                      <a:pt x="19935" y="2979"/>
                    </a:cubicBezTo>
                    <a:lnTo>
                      <a:pt x="163253" y="89107"/>
                    </a:lnTo>
                    <a:close/>
                  </a:path>
                </a:pathLst>
              </a:custGeom>
              <a:solidFill>
                <a:srgbClr val="6364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78555D53-189B-C421-432B-877B8C981954}"/>
                  </a:ext>
                </a:extLst>
              </p:cNvPr>
              <p:cNvSpPr/>
              <p:nvPr/>
            </p:nvSpPr>
            <p:spPr>
              <a:xfrm>
                <a:off x="6183242" y="4173228"/>
                <a:ext cx="171086" cy="296135"/>
              </a:xfrm>
              <a:custGeom>
                <a:avLst/>
                <a:gdLst>
                  <a:gd name="connsiteX0" fmla="*/ 157473 w 171086"/>
                  <a:gd name="connsiteY0" fmla="*/ 88269 h 296135"/>
                  <a:gd name="connsiteX1" fmla="*/ 171296 w 171086"/>
                  <a:gd name="connsiteY1" fmla="*/ 113211 h 296135"/>
                  <a:gd name="connsiteX2" fmla="*/ 171437 w 171086"/>
                  <a:gd name="connsiteY2" fmla="*/ 286031 h 296135"/>
                  <a:gd name="connsiteX3" fmla="*/ 157631 w 171086"/>
                  <a:gd name="connsiteY3" fmla="*/ 294381 h 296135"/>
                  <a:gd name="connsiteX4" fmla="*/ 14297 w 171086"/>
                  <a:gd name="connsiteY4" fmla="*/ 208261 h 296135"/>
                  <a:gd name="connsiteX5" fmla="*/ 474 w 171086"/>
                  <a:gd name="connsiteY5" fmla="*/ 183302 h 296135"/>
                  <a:gd name="connsiteX6" fmla="*/ 350 w 171086"/>
                  <a:gd name="connsiteY6" fmla="*/ 10499 h 296135"/>
                  <a:gd name="connsiteX7" fmla="*/ 14148 w 171086"/>
                  <a:gd name="connsiteY7" fmla="*/ 2141 h 296135"/>
                  <a:gd name="connsiteX8" fmla="*/ 157473 w 171086"/>
                  <a:gd name="connsiteY8" fmla="*/ 88269 h 29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086" h="296135">
                    <a:moveTo>
                      <a:pt x="157473" y="88269"/>
                    </a:moveTo>
                    <a:cubicBezTo>
                      <a:pt x="165126" y="92854"/>
                      <a:pt x="171296" y="103999"/>
                      <a:pt x="171296" y="113211"/>
                    </a:cubicBezTo>
                    <a:lnTo>
                      <a:pt x="171437" y="286031"/>
                    </a:lnTo>
                    <a:cubicBezTo>
                      <a:pt x="171437" y="295210"/>
                      <a:pt x="165259" y="298966"/>
                      <a:pt x="157631" y="294381"/>
                    </a:cubicBezTo>
                    <a:lnTo>
                      <a:pt x="14297" y="208261"/>
                    </a:lnTo>
                    <a:cubicBezTo>
                      <a:pt x="6668" y="203642"/>
                      <a:pt x="474" y="192490"/>
                      <a:pt x="474" y="183302"/>
                    </a:cubicBezTo>
                    <a:lnTo>
                      <a:pt x="350" y="10499"/>
                    </a:lnTo>
                    <a:cubicBezTo>
                      <a:pt x="350" y="1378"/>
                      <a:pt x="6511" y="-2436"/>
                      <a:pt x="14148" y="2141"/>
                    </a:cubicBezTo>
                    <a:lnTo>
                      <a:pt x="157473" y="88269"/>
                    </a:lnTo>
                    <a:close/>
                  </a:path>
                </a:pathLst>
              </a:custGeom>
              <a:solidFill>
                <a:srgbClr val="F5F6F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7F91CAA5-F743-C9D2-4FED-A36B9094B136}"/>
                  </a:ext>
                </a:extLst>
              </p:cNvPr>
              <p:cNvSpPr/>
              <p:nvPr/>
            </p:nvSpPr>
            <p:spPr>
              <a:xfrm>
                <a:off x="6245208" y="4290760"/>
                <a:ext cx="39270" cy="50312"/>
              </a:xfrm>
              <a:custGeom>
                <a:avLst/>
                <a:gdLst>
                  <a:gd name="connsiteX0" fmla="*/ 39620 w 39270"/>
                  <a:gd name="connsiteY0" fmla="*/ 37163 h 50312"/>
                  <a:gd name="connsiteX1" fmla="*/ 19985 w 39270"/>
                  <a:gd name="connsiteY1" fmla="*/ 47570 h 50312"/>
                  <a:gd name="connsiteX2" fmla="*/ 350 w 39270"/>
                  <a:gd name="connsiteY2" fmla="*/ 13556 h 50312"/>
                  <a:gd name="connsiteX3" fmla="*/ 19985 w 39270"/>
                  <a:gd name="connsiteY3" fmla="*/ 3150 h 50312"/>
                  <a:gd name="connsiteX4" fmla="*/ 39620 w 39270"/>
                  <a:gd name="connsiteY4" fmla="*/ 37163 h 5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70" h="50312">
                    <a:moveTo>
                      <a:pt x="39620" y="37163"/>
                    </a:moveTo>
                    <a:cubicBezTo>
                      <a:pt x="39620" y="49435"/>
                      <a:pt x="30831" y="54079"/>
                      <a:pt x="19985" y="47570"/>
                    </a:cubicBezTo>
                    <a:cubicBezTo>
                      <a:pt x="9139" y="41061"/>
                      <a:pt x="350" y="25820"/>
                      <a:pt x="350" y="13556"/>
                    </a:cubicBezTo>
                    <a:cubicBezTo>
                      <a:pt x="350" y="1293"/>
                      <a:pt x="9139" y="-3376"/>
                      <a:pt x="19985" y="3150"/>
                    </a:cubicBezTo>
                    <a:cubicBezTo>
                      <a:pt x="30831" y="9676"/>
                      <a:pt x="39620" y="24908"/>
                      <a:pt x="39620" y="37163"/>
                    </a:cubicBezTo>
                  </a:path>
                </a:pathLst>
              </a:custGeom>
              <a:solidFill>
                <a:srgbClr val="62636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51E9D0B6-E943-25FB-05D3-D809ABDE4F6E}"/>
                  </a:ext>
                </a:extLst>
              </p:cNvPr>
              <p:cNvSpPr/>
              <p:nvPr/>
            </p:nvSpPr>
            <p:spPr>
              <a:xfrm>
                <a:off x="6264893" y="4325401"/>
                <a:ext cx="9525" cy="80141"/>
              </a:xfrm>
              <a:custGeom>
                <a:avLst/>
                <a:gdLst>
                  <a:gd name="connsiteX0" fmla="*/ 350 w 9525"/>
                  <a:gd name="connsiteY0" fmla="*/ 200 h 80141"/>
                  <a:gd name="connsiteX1" fmla="*/ 350 w 9525"/>
                  <a:gd name="connsiteY1" fmla="*/ 80341 h 8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0141">
                    <a:moveTo>
                      <a:pt x="350" y="200"/>
                    </a:moveTo>
                    <a:lnTo>
                      <a:pt x="350" y="80341"/>
                    </a:lnTo>
                  </a:path>
                </a:pathLst>
              </a:custGeom>
              <a:noFill/>
              <a:ln w="15373" cap="rnd">
                <a:solidFill>
                  <a:srgbClr val="62636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C19A1AD4-73EC-5672-FBBB-69163A3A8DA9}"/>
                  </a:ext>
                </a:extLst>
              </p:cNvPr>
              <p:cNvSpPr/>
              <p:nvPr/>
            </p:nvSpPr>
            <p:spPr>
              <a:xfrm>
                <a:off x="6267165" y="4308639"/>
                <a:ext cx="9212" cy="11804"/>
              </a:xfrm>
              <a:custGeom>
                <a:avLst/>
                <a:gdLst>
                  <a:gd name="connsiteX0" fmla="*/ 9562 w 9212"/>
                  <a:gd name="connsiteY0" fmla="*/ 8870 h 11804"/>
                  <a:gd name="connsiteX1" fmla="*/ 4935 w 9212"/>
                  <a:gd name="connsiteY1" fmla="*/ 11308 h 11804"/>
                  <a:gd name="connsiteX2" fmla="*/ 350 w 9212"/>
                  <a:gd name="connsiteY2" fmla="*/ 3339 h 11804"/>
                  <a:gd name="connsiteX3" fmla="*/ 4935 w 9212"/>
                  <a:gd name="connsiteY3" fmla="*/ 893 h 11804"/>
                  <a:gd name="connsiteX4" fmla="*/ 9562 w 9212"/>
                  <a:gd name="connsiteY4" fmla="*/ 8870 h 11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2" h="11804">
                    <a:moveTo>
                      <a:pt x="9562" y="8870"/>
                    </a:moveTo>
                    <a:cubicBezTo>
                      <a:pt x="9562" y="11747"/>
                      <a:pt x="7489" y="12850"/>
                      <a:pt x="4935" y="11308"/>
                    </a:cubicBezTo>
                    <a:cubicBezTo>
                      <a:pt x="2248" y="9512"/>
                      <a:pt x="552" y="6565"/>
                      <a:pt x="350" y="3339"/>
                    </a:cubicBezTo>
                    <a:cubicBezTo>
                      <a:pt x="350" y="462"/>
                      <a:pt x="2406" y="-641"/>
                      <a:pt x="4935" y="893"/>
                    </a:cubicBezTo>
                    <a:cubicBezTo>
                      <a:pt x="7464" y="2427"/>
                      <a:pt x="9562" y="5993"/>
                      <a:pt x="9562" y="8870"/>
                    </a:cubicBezTo>
                  </a:path>
                </a:pathLst>
              </a:custGeom>
              <a:solidFill>
                <a:srgbClr val="FEFEFE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AF9B6F0A-BC60-D817-199F-2560A9BDF793}"/>
                  </a:ext>
                </a:extLst>
              </p:cNvPr>
              <p:cNvSpPr/>
              <p:nvPr/>
            </p:nvSpPr>
            <p:spPr>
              <a:xfrm>
                <a:off x="6196443" y="4230546"/>
                <a:ext cx="138996" cy="116049"/>
              </a:xfrm>
              <a:custGeom>
                <a:avLst/>
                <a:gdLst>
                  <a:gd name="connsiteX0" fmla="*/ 117556 w 138996"/>
                  <a:gd name="connsiteY0" fmla="*/ 116251 h 116049"/>
                  <a:gd name="connsiteX1" fmla="*/ 68319 w 138996"/>
                  <a:gd name="connsiteY1" fmla="*/ 38307 h 116049"/>
                  <a:gd name="connsiteX2" fmla="*/ 19214 w 138996"/>
                  <a:gd name="connsiteY2" fmla="*/ 56168 h 116049"/>
                  <a:gd name="connsiteX3" fmla="*/ 139347 w 138996"/>
                  <a:gd name="connsiteY3" fmla="*/ 109485 h 116049"/>
                  <a:gd name="connsiteX4" fmla="*/ 137357 w 138996"/>
                  <a:gd name="connsiteY4" fmla="*/ 102486 h 116049"/>
                  <a:gd name="connsiteX5" fmla="*/ 69728 w 138996"/>
                  <a:gd name="connsiteY5" fmla="*/ 11226 h 116049"/>
                  <a:gd name="connsiteX6" fmla="*/ 350 w 138996"/>
                  <a:gd name="connsiteY6" fmla="*/ 25156 h 11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996" h="116049">
                    <a:moveTo>
                      <a:pt x="117556" y="116251"/>
                    </a:moveTo>
                    <a:cubicBezTo>
                      <a:pt x="114090" y="86898"/>
                      <a:pt x="93393" y="53481"/>
                      <a:pt x="68319" y="38307"/>
                    </a:cubicBezTo>
                    <a:cubicBezTo>
                      <a:pt x="43509" y="23407"/>
                      <a:pt x="23003" y="31615"/>
                      <a:pt x="19214" y="56168"/>
                    </a:cubicBezTo>
                    <a:moveTo>
                      <a:pt x="139347" y="109485"/>
                    </a:moveTo>
                    <a:lnTo>
                      <a:pt x="137357" y="102486"/>
                    </a:lnTo>
                    <a:cubicBezTo>
                      <a:pt x="126163" y="66002"/>
                      <a:pt x="100110" y="29501"/>
                      <a:pt x="69728" y="11226"/>
                    </a:cubicBezTo>
                    <a:cubicBezTo>
                      <a:pt x="37639" y="-8053"/>
                      <a:pt x="10408" y="-1196"/>
                      <a:pt x="350" y="25156"/>
                    </a:cubicBezTo>
                  </a:path>
                </a:pathLst>
              </a:custGeom>
              <a:noFill/>
              <a:ln w="10332" cap="rnd">
                <a:solidFill>
                  <a:srgbClr val="62636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91FBD3F5-972E-1BAE-B281-CD76B93A6967}"/>
                  </a:ext>
                </a:extLst>
              </p:cNvPr>
              <p:cNvSpPr/>
              <p:nvPr/>
            </p:nvSpPr>
            <p:spPr>
              <a:xfrm>
                <a:off x="6183607" y="4091172"/>
                <a:ext cx="153317" cy="77048"/>
              </a:xfrm>
              <a:custGeom>
                <a:avLst/>
                <a:gdLst>
                  <a:gd name="connsiteX0" fmla="*/ 350 w 153317"/>
                  <a:gd name="connsiteY0" fmla="*/ 75577 h 77048"/>
                  <a:gd name="connsiteX1" fmla="*/ 140234 w 153317"/>
                  <a:gd name="connsiteY1" fmla="*/ 1315 h 77048"/>
                  <a:gd name="connsiteX2" fmla="*/ 153667 w 153317"/>
                  <a:gd name="connsiteY2" fmla="*/ 2990 h 77048"/>
                  <a:gd name="connsiteX3" fmla="*/ 13783 w 153317"/>
                  <a:gd name="connsiteY3" fmla="*/ 77252 h 77048"/>
                  <a:gd name="connsiteX4" fmla="*/ 350 w 153317"/>
                  <a:gd name="connsiteY4" fmla="*/ 75577 h 7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317" h="77048">
                    <a:moveTo>
                      <a:pt x="350" y="75577"/>
                    </a:moveTo>
                    <a:lnTo>
                      <a:pt x="140234" y="1315"/>
                    </a:lnTo>
                    <a:cubicBezTo>
                      <a:pt x="143742" y="-543"/>
                      <a:pt x="148460" y="-128"/>
                      <a:pt x="153667" y="2990"/>
                    </a:cubicBezTo>
                    <a:lnTo>
                      <a:pt x="13783" y="77252"/>
                    </a:lnTo>
                    <a:cubicBezTo>
                      <a:pt x="8584" y="74134"/>
                      <a:pt x="3874" y="73728"/>
                      <a:pt x="350" y="75577"/>
                    </a:cubicBezTo>
                    <a:close/>
                  </a:path>
                </a:pathLst>
              </a:custGeom>
              <a:solidFill>
                <a:srgbClr val="BBBDBF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6A329FD7-992F-D3F1-77B3-061FCE64752A}"/>
                  </a:ext>
                </a:extLst>
              </p:cNvPr>
              <p:cNvSpPr/>
              <p:nvPr/>
            </p:nvSpPr>
            <p:spPr>
              <a:xfrm>
                <a:off x="6353931" y="4388287"/>
                <a:ext cx="146078" cy="87744"/>
              </a:xfrm>
              <a:custGeom>
                <a:avLst/>
                <a:gdLst>
                  <a:gd name="connsiteX0" fmla="*/ 140232 w 146078"/>
                  <a:gd name="connsiteY0" fmla="*/ 13682 h 87744"/>
                  <a:gd name="connsiteX1" fmla="*/ 347 w 146078"/>
                  <a:gd name="connsiteY1" fmla="*/ 87944 h 87744"/>
                  <a:gd name="connsiteX2" fmla="*/ 6542 w 146078"/>
                  <a:gd name="connsiteY2" fmla="*/ 74445 h 87744"/>
                  <a:gd name="connsiteX3" fmla="*/ 146426 w 146078"/>
                  <a:gd name="connsiteY3" fmla="*/ 199 h 87744"/>
                  <a:gd name="connsiteX4" fmla="*/ 140240 w 146078"/>
                  <a:gd name="connsiteY4" fmla="*/ 13682 h 87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078" h="87744">
                    <a:moveTo>
                      <a:pt x="140232" y="13682"/>
                    </a:moveTo>
                    <a:lnTo>
                      <a:pt x="347" y="87944"/>
                    </a:lnTo>
                    <a:cubicBezTo>
                      <a:pt x="4162" y="85912"/>
                      <a:pt x="6517" y="81310"/>
                      <a:pt x="6542" y="74445"/>
                    </a:cubicBezTo>
                    <a:lnTo>
                      <a:pt x="146426" y="199"/>
                    </a:lnTo>
                    <a:cubicBezTo>
                      <a:pt x="146426" y="6965"/>
                      <a:pt x="144046" y="11667"/>
                      <a:pt x="140240" y="13682"/>
                    </a:cubicBezTo>
                    <a:close/>
                  </a:path>
                </a:pathLst>
              </a:custGeom>
              <a:solidFill>
                <a:srgbClr val="727378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E503889E-0C34-5974-6388-F143AB19008E}"/>
                  </a:ext>
                </a:extLst>
              </p:cNvPr>
              <p:cNvSpPr/>
              <p:nvPr/>
            </p:nvSpPr>
            <p:spPr>
              <a:xfrm>
                <a:off x="6340349" y="4180086"/>
                <a:ext cx="159527" cy="109660"/>
              </a:xfrm>
              <a:custGeom>
                <a:avLst/>
                <a:gdLst>
                  <a:gd name="connsiteX0" fmla="*/ 347 w 159527"/>
                  <a:gd name="connsiteY0" fmla="*/ 74473 h 109660"/>
                  <a:gd name="connsiteX1" fmla="*/ 140256 w 159527"/>
                  <a:gd name="connsiteY1" fmla="*/ 202 h 109660"/>
                  <a:gd name="connsiteX2" fmla="*/ 159875 w 159527"/>
                  <a:gd name="connsiteY2" fmla="*/ 35609 h 109660"/>
                  <a:gd name="connsiteX3" fmla="*/ 19966 w 159527"/>
                  <a:gd name="connsiteY3" fmla="*/ 109862 h 109660"/>
                  <a:gd name="connsiteX4" fmla="*/ 347 w 159527"/>
                  <a:gd name="connsiteY4" fmla="*/ 74481 h 10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27" h="109660">
                    <a:moveTo>
                      <a:pt x="347" y="74473"/>
                    </a:moveTo>
                    <a:lnTo>
                      <a:pt x="140256" y="202"/>
                    </a:lnTo>
                    <a:cubicBezTo>
                      <a:pt x="151086" y="6711"/>
                      <a:pt x="159825" y="22524"/>
                      <a:pt x="159875" y="35609"/>
                    </a:cubicBezTo>
                    <a:lnTo>
                      <a:pt x="19966" y="109862"/>
                    </a:lnTo>
                    <a:cubicBezTo>
                      <a:pt x="19941" y="96778"/>
                      <a:pt x="11193" y="80982"/>
                      <a:pt x="347" y="74481"/>
                    </a:cubicBezTo>
                    <a:close/>
                  </a:path>
                </a:pathLst>
              </a:custGeom>
              <a:solidFill>
                <a:srgbClr val="A1A4A6"/>
              </a:solidFill>
              <a:ln w="82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425E3604-86F4-B8ED-62A2-57A4568B9697}"/>
                </a:ext>
              </a:extLst>
            </p:cNvPr>
            <p:cNvSpPr/>
            <p:nvPr/>
          </p:nvSpPr>
          <p:spPr>
            <a:xfrm>
              <a:off x="5625116" y="4182192"/>
              <a:ext cx="952500" cy="381000"/>
            </a:xfrm>
            <a:custGeom>
              <a:avLst/>
              <a:gdLst>
                <a:gd name="connsiteX0" fmla="*/ 0 w 952500"/>
                <a:gd name="connsiteY0" fmla="*/ 0 h 381000"/>
                <a:gd name="connsiteX1" fmla="*/ 952500 w 952500"/>
                <a:gd name="connsiteY1" fmla="*/ 0 h 381000"/>
                <a:gd name="connsiteX2" fmla="*/ 952500 w 952500"/>
                <a:gd name="connsiteY2" fmla="*/ 381000 h 381000"/>
                <a:gd name="connsiteX3" fmla="*/ 0 w 9525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381000">
                  <a:moveTo>
                    <a:pt x="0" y="0"/>
                  </a:moveTo>
                  <a:lnTo>
                    <a:pt x="952500" y="0"/>
                  </a:lnTo>
                  <a:lnTo>
                    <a:pt x="95250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40" name="图片 339">
              <a:extLst>
                <a:ext uri="{FF2B5EF4-FFF2-40B4-BE49-F238E27FC236}">
                  <a16:creationId xmlns:a16="http://schemas.microsoft.com/office/drawing/2014/main" id="{B0592A42-C0FF-C4F4-2CC2-6C758F27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0841" y="4234579"/>
              <a:ext cx="771525" cy="304800"/>
            </a:xfrm>
            <a:custGeom>
              <a:avLst/>
              <a:gdLst>
                <a:gd name="connsiteX0" fmla="*/ -1 w 771525"/>
                <a:gd name="connsiteY0" fmla="*/ -1 h 304800"/>
                <a:gd name="connsiteX1" fmla="*/ 771525 w 771525"/>
                <a:gd name="connsiteY1" fmla="*/ -1 h 304800"/>
                <a:gd name="connsiteX2" fmla="*/ 771525 w 771525"/>
                <a:gd name="connsiteY2" fmla="*/ 304800 h 304800"/>
                <a:gd name="connsiteX3" fmla="*/ -1 w 771525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525" h="304800">
                  <a:moveTo>
                    <a:pt x="-1" y="-1"/>
                  </a:moveTo>
                  <a:lnTo>
                    <a:pt x="771525" y="-1"/>
                  </a:lnTo>
                  <a:lnTo>
                    <a:pt x="771525" y="304800"/>
                  </a:lnTo>
                  <a:lnTo>
                    <a:pt x="-1" y="304800"/>
                  </a:lnTo>
                  <a:close/>
                </a:path>
              </a:pathLst>
            </a:custGeom>
          </p:spPr>
        </p:pic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4E52DA6D-5C81-61F1-EB62-5EEBFABCF964}"/>
                </a:ext>
              </a:extLst>
            </p:cNvPr>
            <p:cNvSpPr/>
            <p:nvPr/>
          </p:nvSpPr>
          <p:spPr>
            <a:xfrm>
              <a:off x="6672866" y="3134442"/>
              <a:ext cx="952500" cy="381000"/>
            </a:xfrm>
            <a:custGeom>
              <a:avLst/>
              <a:gdLst>
                <a:gd name="connsiteX0" fmla="*/ 0 w 952500"/>
                <a:gd name="connsiteY0" fmla="*/ 0 h 381000"/>
                <a:gd name="connsiteX1" fmla="*/ 952500 w 952500"/>
                <a:gd name="connsiteY1" fmla="*/ 0 h 381000"/>
                <a:gd name="connsiteX2" fmla="*/ 952500 w 952500"/>
                <a:gd name="connsiteY2" fmla="*/ 381000 h 381000"/>
                <a:gd name="connsiteX3" fmla="*/ 0 w 9525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381000">
                  <a:moveTo>
                    <a:pt x="0" y="0"/>
                  </a:moveTo>
                  <a:lnTo>
                    <a:pt x="952500" y="0"/>
                  </a:lnTo>
                  <a:lnTo>
                    <a:pt x="95250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42" name="图片 341">
              <a:extLst>
                <a:ext uri="{FF2B5EF4-FFF2-40B4-BE49-F238E27FC236}">
                  <a16:creationId xmlns:a16="http://schemas.microsoft.com/office/drawing/2014/main" id="{1B2D2185-C01B-BD4A-9F65-B879B023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1928" y="3186829"/>
              <a:ext cx="704850" cy="304800"/>
            </a:xfrm>
            <a:custGeom>
              <a:avLst/>
              <a:gdLst>
                <a:gd name="connsiteX0" fmla="*/ -1 w 704850"/>
                <a:gd name="connsiteY0" fmla="*/ -1 h 304800"/>
                <a:gd name="connsiteX1" fmla="*/ 704850 w 704850"/>
                <a:gd name="connsiteY1" fmla="*/ -1 h 304800"/>
                <a:gd name="connsiteX2" fmla="*/ 704850 w 704850"/>
                <a:gd name="connsiteY2" fmla="*/ 304800 h 304800"/>
                <a:gd name="connsiteX3" fmla="*/ -1 w 70485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304800">
                  <a:moveTo>
                    <a:pt x="-1" y="-1"/>
                  </a:moveTo>
                  <a:lnTo>
                    <a:pt x="704850" y="-1"/>
                  </a:lnTo>
                  <a:lnTo>
                    <a:pt x="704850" y="304800"/>
                  </a:lnTo>
                  <a:lnTo>
                    <a:pt x="-1" y="304800"/>
                  </a:lnTo>
                  <a:close/>
                </a:path>
              </a:pathLst>
            </a:custGeom>
          </p:spPr>
        </p:pic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FB305714-207A-7346-2E6A-6C48424AD12A}"/>
                </a:ext>
              </a:extLst>
            </p:cNvPr>
            <p:cNvSpPr/>
            <p:nvPr/>
          </p:nvSpPr>
          <p:spPr>
            <a:xfrm>
              <a:off x="1805591" y="3991692"/>
              <a:ext cx="3619500" cy="2000250"/>
            </a:xfrm>
            <a:custGeom>
              <a:avLst/>
              <a:gdLst>
                <a:gd name="connsiteX0" fmla="*/ 1809750 w 3619500"/>
                <a:gd name="connsiteY0" fmla="*/ 0 h 2000250"/>
                <a:gd name="connsiteX1" fmla="*/ 3619500 w 3619500"/>
                <a:gd name="connsiteY1" fmla="*/ 1000125 h 2000250"/>
                <a:gd name="connsiteX2" fmla="*/ 1809750 w 3619500"/>
                <a:gd name="connsiteY2" fmla="*/ 2000250 h 2000250"/>
                <a:gd name="connsiteX3" fmla="*/ 0 w 3619500"/>
                <a:gd name="connsiteY3" fmla="*/ 1000125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0" h="2000250">
                  <a:moveTo>
                    <a:pt x="1809750" y="0"/>
                  </a:moveTo>
                  <a:lnTo>
                    <a:pt x="3619500" y="1000125"/>
                  </a:lnTo>
                  <a:lnTo>
                    <a:pt x="1809750" y="2000250"/>
                  </a:lnTo>
                  <a:lnTo>
                    <a:pt x="0" y="1000125"/>
                  </a:lnTo>
                  <a:close/>
                </a:path>
              </a:pathLst>
            </a:custGeom>
            <a:solidFill>
              <a:srgbClr val="DAE8FC"/>
            </a:solidFill>
            <a:ln w="3810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4" name="图形 11">
              <a:extLst>
                <a:ext uri="{FF2B5EF4-FFF2-40B4-BE49-F238E27FC236}">
                  <a16:creationId xmlns:a16="http://schemas.microsoft.com/office/drawing/2014/main" id="{E6BAFF12-EB33-8919-9113-EB3DE0923831}"/>
                </a:ext>
              </a:extLst>
            </p:cNvPr>
            <p:cNvGrpSpPr/>
            <p:nvPr/>
          </p:nvGrpSpPr>
          <p:grpSpPr>
            <a:xfrm>
              <a:off x="3910616" y="4068844"/>
              <a:ext cx="1349883" cy="303847"/>
              <a:chOff x="4421156" y="4289824"/>
              <a:chExt cx="1349883" cy="303847"/>
            </a:xfrm>
          </p:grpSpPr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7B1B9F58-9062-B8E8-379C-0C71EA81AA4E}"/>
                  </a:ext>
                </a:extLst>
              </p:cNvPr>
              <p:cNvSpPr/>
              <p:nvPr/>
            </p:nvSpPr>
            <p:spPr>
              <a:xfrm>
                <a:off x="4421156" y="4327448"/>
                <a:ext cx="1286922" cy="266223"/>
              </a:xfrm>
              <a:custGeom>
                <a:avLst/>
                <a:gdLst>
                  <a:gd name="connsiteX0" fmla="*/ 0 w 1286922"/>
                  <a:gd name="connsiteY0" fmla="*/ 266224 h 266223"/>
                  <a:gd name="connsiteX1" fmla="*/ 1286923 w 1286922"/>
                  <a:gd name="connsiteY1" fmla="*/ 0 h 26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6922" h="266223">
                    <a:moveTo>
                      <a:pt x="0" y="266224"/>
                    </a:moveTo>
                    <a:lnTo>
                      <a:pt x="1286923" y="0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65D7AB0D-295F-4D33-3901-1D2489A85BE9}"/>
                  </a:ext>
                </a:extLst>
              </p:cNvPr>
              <p:cNvSpPr/>
              <p:nvPr/>
            </p:nvSpPr>
            <p:spPr>
              <a:xfrm>
                <a:off x="5678360" y="4289824"/>
                <a:ext cx="92678" cy="83915"/>
              </a:xfrm>
              <a:custGeom>
                <a:avLst/>
                <a:gdLst>
                  <a:gd name="connsiteX0" fmla="*/ 92678 w 92678"/>
                  <a:gd name="connsiteY0" fmla="*/ 24574 h 83915"/>
                  <a:gd name="connsiteX1" fmla="*/ 17336 w 92678"/>
                  <a:gd name="connsiteY1" fmla="*/ 83915 h 83915"/>
                  <a:gd name="connsiteX2" fmla="*/ 29718 w 92678"/>
                  <a:gd name="connsiteY2" fmla="*/ 37624 h 83915"/>
                  <a:gd name="connsiteX3" fmla="*/ 0 w 92678"/>
                  <a:gd name="connsiteY3" fmla="*/ 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678" h="83915">
                    <a:moveTo>
                      <a:pt x="92678" y="24574"/>
                    </a:moveTo>
                    <a:lnTo>
                      <a:pt x="17336" y="83915"/>
                    </a:lnTo>
                    <a:lnTo>
                      <a:pt x="29718" y="376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7" name="图形 11">
              <a:extLst>
                <a:ext uri="{FF2B5EF4-FFF2-40B4-BE49-F238E27FC236}">
                  <a16:creationId xmlns:a16="http://schemas.microsoft.com/office/drawing/2014/main" id="{46E086DB-D0A7-BA32-6125-B9C0ECBE5EE3}"/>
                </a:ext>
              </a:extLst>
            </p:cNvPr>
            <p:cNvGrpSpPr/>
            <p:nvPr/>
          </p:nvGrpSpPr>
          <p:grpSpPr>
            <a:xfrm>
              <a:off x="3856228" y="3991692"/>
              <a:ext cx="1349883" cy="303847"/>
              <a:chOff x="4366768" y="4212672"/>
              <a:chExt cx="1349883" cy="303847"/>
            </a:xfrm>
          </p:grpSpPr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706F2F50-E653-4E46-FEB0-39B66D10666E}"/>
                  </a:ext>
                </a:extLst>
              </p:cNvPr>
              <p:cNvSpPr/>
              <p:nvPr/>
            </p:nvSpPr>
            <p:spPr>
              <a:xfrm>
                <a:off x="4429728" y="4212672"/>
                <a:ext cx="1286922" cy="266223"/>
              </a:xfrm>
              <a:custGeom>
                <a:avLst/>
                <a:gdLst>
                  <a:gd name="connsiteX0" fmla="*/ 1286923 w 1286922"/>
                  <a:gd name="connsiteY0" fmla="*/ 0 h 266223"/>
                  <a:gd name="connsiteX1" fmla="*/ 0 w 1286922"/>
                  <a:gd name="connsiteY1" fmla="*/ 266224 h 26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6922" h="266223">
                    <a:moveTo>
                      <a:pt x="1286923" y="0"/>
                    </a:moveTo>
                    <a:lnTo>
                      <a:pt x="0" y="266224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31E8BB2A-C573-F1A8-C497-ED2B276CA6DC}"/>
                  </a:ext>
                </a:extLst>
              </p:cNvPr>
              <p:cNvSpPr/>
              <p:nvPr/>
            </p:nvSpPr>
            <p:spPr>
              <a:xfrm>
                <a:off x="4366768" y="4432604"/>
                <a:ext cx="92678" cy="83915"/>
              </a:xfrm>
              <a:custGeom>
                <a:avLst/>
                <a:gdLst>
                  <a:gd name="connsiteX0" fmla="*/ 0 w 92678"/>
                  <a:gd name="connsiteY0" fmla="*/ 59341 h 83915"/>
                  <a:gd name="connsiteX1" fmla="*/ 75343 w 92678"/>
                  <a:gd name="connsiteY1" fmla="*/ 0 h 83915"/>
                  <a:gd name="connsiteX2" fmla="*/ 62960 w 92678"/>
                  <a:gd name="connsiteY2" fmla="*/ 46292 h 83915"/>
                  <a:gd name="connsiteX3" fmla="*/ 92678 w 92678"/>
                  <a:gd name="connsiteY3" fmla="*/ 83915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678" h="83915">
                    <a:moveTo>
                      <a:pt x="0" y="59341"/>
                    </a:moveTo>
                    <a:lnTo>
                      <a:pt x="75343" y="0"/>
                    </a:lnTo>
                    <a:lnTo>
                      <a:pt x="62960" y="46292"/>
                    </a:lnTo>
                    <a:lnTo>
                      <a:pt x="92678" y="83915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0C62F0A7-AD1B-4F20-B010-CBC31CB506C7}"/>
                </a:ext>
              </a:extLst>
            </p:cNvPr>
            <p:cNvSpPr/>
            <p:nvPr/>
          </p:nvSpPr>
          <p:spPr>
            <a:xfrm rot="20879999">
              <a:off x="4101117" y="3896442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51" name="图片 350">
              <a:extLst>
                <a:ext uri="{FF2B5EF4-FFF2-40B4-BE49-F238E27FC236}">
                  <a16:creationId xmlns:a16="http://schemas.microsoft.com/office/drawing/2014/main" id="{E03FBE53-3979-1059-5118-407F86E9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879999">
              <a:off x="4208061" y="3957626"/>
              <a:ext cx="457200" cy="219075"/>
            </a:xfrm>
            <a:custGeom>
              <a:avLst/>
              <a:gdLst>
                <a:gd name="connsiteX0" fmla="*/ 0 w 457200"/>
                <a:gd name="connsiteY0" fmla="*/ -1 h 219075"/>
                <a:gd name="connsiteX1" fmla="*/ 457200 w 457200"/>
                <a:gd name="connsiteY1" fmla="*/ -1 h 219075"/>
                <a:gd name="connsiteX2" fmla="*/ 457200 w 457200"/>
                <a:gd name="connsiteY2" fmla="*/ 219075 h 219075"/>
                <a:gd name="connsiteX3" fmla="*/ 0 w 4572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19075">
                  <a:moveTo>
                    <a:pt x="0" y="-1"/>
                  </a:moveTo>
                  <a:lnTo>
                    <a:pt x="457200" y="-1"/>
                  </a:lnTo>
                  <a:lnTo>
                    <a:pt x="457200" y="219075"/>
                  </a:lnTo>
                  <a:lnTo>
                    <a:pt x="0" y="219075"/>
                  </a:lnTo>
                  <a:close/>
                </a:path>
              </a:pathLst>
            </a:custGeom>
          </p:spPr>
        </p:pic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3D234AAA-16C8-943B-CB26-6D7BACFFCBA6}"/>
                </a:ext>
              </a:extLst>
            </p:cNvPr>
            <p:cNvSpPr/>
            <p:nvPr/>
          </p:nvSpPr>
          <p:spPr>
            <a:xfrm rot="20879999">
              <a:off x="4291617" y="4182192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53" name="图片 352">
              <a:extLst>
                <a:ext uri="{FF2B5EF4-FFF2-40B4-BE49-F238E27FC236}">
                  <a16:creationId xmlns:a16="http://schemas.microsoft.com/office/drawing/2014/main" id="{146D099C-DE83-197B-382E-314D5203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879999">
              <a:off x="4398564" y="4257670"/>
              <a:ext cx="457200" cy="190500"/>
            </a:xfrm>
            <a:custGeom>
              <a:avLst/>
              <a:gdLst>
                <a:gd name="connsiteX0" fmla="*/ 0 w 457200"/>
                <a:gd name="connsiteY0" fmla="*/ -1 h 190500"/>
                <a:gd name="connsiteX1" fmla="*/ 457200 w 457200"/>
                <a:gd name="connsiteY1" fmla="*/ -1 h 190500"/>
                <a:gd name="connsiteX2" fmla="*/ 457200 w 457200"/>
                <a:gd name="connsiteY2" fmla="*/ 190500 h 190500"/>
                <a:gd name="connsiteX3" fmla="*/ 0 w 4572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90500">
                  <a:moveTo>
                    <a:pt x="0" y="-1"/>
                  </a:moveTo>
                  <a:lnTo>
                    <a:pt x="457200" y="-1"/>
                  </a:lnTo>
                  <a:lnTo>
                    <a:pt x="457200" y="190500"/>
                  </a:lnTo>
                  <a:lnTo>
                    <a:pt x="0" y="190500"/>
                  </a:lnTo>
                  <a:close/>
                </a:path>
              </a:pathLst>
            </a:custGeom>
          </p:spPr>
        </p:pic>
        <p:grpSp>
          <p:nvGrpSpPr>
            <p:cNvPr id="354" name="图形 11">
              <a:extLst>
                <a:ext uri="{FF2B5EF4-FFF2-40B4-BE49-F238E27FC236}">
                  <a16:creationId xmlns:a16="http://schemas.microsoft.com/office/drawing/2014/main" id="{D2D3B364-F216-830E-0961-6E8A6DCCCC44}"/>
                </a:ext>
              </a:extLst>
            </p:cNvPr>
            <p:cNvGrpSpPr/>
            <p:nvPr/>
          </p:nvGrpSpPr>
          <p:grpSpPr>
            <a:xfrm>
              <a:off x="3434366" y="4039317"/>
              <a:ext cx="481446" cy="571534"/>
              <a:chOff x="3944906" y="4260297"/>
              <a:chExt cx="481446" cy="571534"/>
            </a:xfrm>
          </p:grpSpPr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8F568865-3F44-87BC-1746-01C9DAC90A81}"/>
                  </a:ext>
                </a:extLst>
              </p:cNvPr>
              <p:cNvSpPr/>
              <p:nvPr/>
            </p:nvSpPr>
            <p:spPr>
              <a:xfrm>
                <a:off x="3944906" y="4260297"/>
                <a:ext cx="414718" cy="540639"/>
              </a:xfrm>
              <a:custGeom>
                <a:avLst/>
                <a:gdLst>
                  <a:gd name="connsiteX0" fmla="*/ 0 w 414718"/>
                  <a:gd name="connsiteY0" fmla="*/ 481774 h 540639"/>
                  <a:gd name="connsiteX1" fmla="*/ 0 w 414718"/>
                  <a:gd name="connsiteY1" fmla="*/ 55626 h 540639"/>
                  <a:gd name="connsiteX2" fmla="*/ 225647 w 414718"/>
                  <a:gd name="connsiteY2" fmla="*/ 0 h 540639"/>
                  <a:gd name="connsiteX3" fmla="*/ 414718 w 414718"/>
                  <a:gd name="connsiteY3" fmla="*/ 57245 h 540639"/>
                  <a:gd name="connsiteX4" fmla="*/ 414718 w 414718"/>
                  <a:gd name="connsiteY4" fmla="*/ 488156 h 540639"/>
                  <a:gd name="connsiteX5" fmla="*/ 192310 w 414718"/>
                  <a:gd name="connsiteY5" fmla="*/ 540639 h 54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18" h="540639">
                    <a:moveTo>
                      <a:pt x="0" y="481774"/>
                    </a:moveTo>
                    <a:lnTo>
                      <a:pt x="0" y="55626"/>
                    </a:ln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414718" y="488156"/>
                    </a:lnTo>
                    <a:lnTo>
                      <a:pt x="192310" y="540639"/>
                    </a:lnTo>
                    <a:close/>
                  </a:path>
                </a:pathLst>
              </a:custGeom>
              <a:solidFill>
                <a:srgbClr val="ABB4C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A0626E49-0CC4-5775-19C1-0D88B5DF080E}"/>
                  </a:ext>
                </a:extLst>
              </p:cNvPr>
              <p:cNvSpPr/>
              <p:nvPr/>
            </p:nvSpPr>
            <p:spPr>
              <a:xfrm>
                <a:off x="3944906" y="4260297"/>
                <a:ext cx="414718" cy="111347"/>
              </a:xfrm>
              <a:custGeom>
                <a:avLst/>
                <a:gdLst>
                  <a:gd name="connsiteX0" fmla="*/ 0 w 414718"/>
                  <a:gd name="connsiteY0" fmla="*/ 55626 h 111347"/>
                  <a:gd name="connsiteX1" fmla="*/ 225647 w 414718"/>
                  <a:gd name="connsiteY1" fmla="*/ 0 h 111347"/>
                  <a:gd name="connsiteX2" fmla="*/ 414718 w 414718"/>
                  <a:gd name="connsiteY2" fmla="*/ 57245 h 111347"/>
                  <a:gd name="connsiteX3" fmla="*/ 192310 w 414718"/>
                  <a:gd name="connsiteY3" fmla="*/ 111347 h 11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718" h="111347">
                    <a:moveTo>
                      <a:pt x="0" y="55626"/>
                    </a:move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192310" y="111347"/>
                    </a:lnTo>
                    <a:close/>
                  </a:path>
                </a:pathLst>
              </a:custGeom>
              <a:solidFill>
                <a:srgbClr val="B8BF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7" name="任意多边形: 形状 356">
                <a:extLst>
                  <a:ext uri="{FF2B5EF4-FFF2-40B4-BE49-F238E27FC236}">
                    <a16:creationId xmlns:a16="http://schemas.microsoft.com/office/drawing/2014/main" id="{3575E5F1-3E62-2F48-D34C-F51000FE507C}"/>
                  </a:ext>
                </a:extLst>
              </p:cNvPr>
              <p:cNvSpPr/>
              <p:nvPr/>
            </p:nvSpPr>
            <p:spPr>
              <a:xfrm>
                <a:off x="4137215" y="4317542"/>
                <a:ext cx="222408" cy="483393"/>
              </a:xfrm>
              <a:custGeom>
                <a:avLst/>
                <a:gdLst>
                  <a:gd name="connsiteX0" fmla="*/ 0 w 222408"/>
                  <a:gd name="connsiteY0" fmla="*/ 54102 h 483393"/>
                  <a:gd name="connsiteX1" fmla="*/ 222409 w 222408"/>
                  <a:gd name="connsiteY1" fmla="*/ 0 h 483393"/>
                  <a:gd name="connsiteX2" fmla="*/ 222409 w 222408"/>
                  <a:gd name="connsiteY2" fmla="*/ 430911 h 483393"/>
                  <a:gd name="connsiteX3" fmla="*/ 0 w 222408"/>
                  <a:gd name="connsiteY3" fmla="*/ 483394 h 48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2408" h="483393">
                    <a:moveTo>
                      <a:pt x="0" y="54102"/>
                    </a:moveTo>
                    <a:lnTo>
                      <a:pt x="222409" y="0"/>
                    </a:lnTo>
                    <a:lnTo>
                      <a:pt x="222409" y="430911"/>
                    </a:lnTo>
                    <a:lnTo>
                      <a:pt x="0" y="483394"/>
                    </a:lnTo>
                    <a:close/>
                  </a:path>
                </a:pathLst>
              </a:custGeom>
              <a:solidFill>
                <a:srgbClr val="5B636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8" name="任意多边形: 形状 357">
                <a:extLst>
                  <a:ext uri="{FF2B5EF4-FFF2-40B4-BE49-F238E27FC236}">
                    <a16:creationId xmlns:a16="http://schemas.microsoft.com/office/drawing/2014/main" id="{40A1461A-4717-512C-CB2A-EF4E824368D0}"/>
                  </a:ext>
                </a:extLst>
              </p:cNvPr>
              <p:cNvSpPr/>
              <p:nvPr/>
            </p:nvSpPr>
            <p:spPr>
              <a:xfrm>
                <a:off x="3964583" y="4279000"/>
                <a:ext cx="386018" cy="326958"/>
              </a:xfrm>
              <a:custGeom>
                <a:avLst/>
                <a:gdLst>
                  <a:gd name="connsiteX0" fmla="*/ 174823 w 386018"/>
                  <a:gd name="connsiteY0" fmla="*/ 326959 h 326958"/>
                  <a:gd name="connsiteX1" fmla="*/ 56617 w 386018"/>
                  <a:gd name="connsiteY1" fmla="*/ 266570 h 326958"/>
                  <a:gd name="connsiteX2" fmla="*/ 12136 w 386018"/>
                  <a:gd name="connsiteY2" fmla="*/ 219802 h 326958"/>
                  <a:gd name="connsiteX3" fmla="*/ 325 w 386018"/>
                  <a:gd name="connsiteY3" fmla="*/ 172749 h 326958"/>
                  <a:gd name="connsiteX4" fmla="*/ 1277 w 386018"/>
                  <a:gd name="connsiteY4" fmla="*/ 119599 h 326958"/>
                  <a:gd name="connsiteX5" fmla="*/ 6421 w 386018"/>
                  <a:gd name="connsiteY5" fmla="*/ 72546 h 326958"/>
                  <a:gd name="connsiteX6" fmla="*/ 16898 w 386018"/>
                  <a:gd name="connsiteY6" fmla="*/ 48067 h 326958"/>
                  <a:gd name="connsiteX7" fmla="*/ 49283 w 386018"/>
                  <a:gd name="connsiteY7" fmla="*/ 32160 h 326958"/>
                  <a:gd name="connsiteX8" fmla="*/ 110624 w 386018"/>
                  <a:gd name="connsiteY8" fmla="*/ 14729 h 326958"/>
                  <a:gd name="connsiteX9" fmla="*/ 176442 w 386018"/>
                  <a:gd name="connsiteY9" fmla="*/ 1966 h 326958"/>
                  <a:gd name="connsiteX10" fmla="*/ 221876 w 386018"/>
                  <a:gd name="connsiteY10" fmla="*/ 346 h 326958"/>
                  <a:gd name="connsiteX11" fmla="*/ 293980 w 386018"/>
                  <a:gd name="connsiteY11" fmla="*/ 16253 h 326958"/>
                  <a:gd name="connsiteX12" fmla="*/ 369323 w 386018"/>
                  <a:gd name="connsiteY12" fmla="*/ 43971 h 326958"/>
                  <a:gd name="connsiteX13" fmla="*/ 381991 w 386018"/>
                  <a:gd name="connsiteY13" fmla="*/ 79880 h 326958"/>
                  <a:gd name="connsiteX14" fmla="*/ 385516 w 386018"/>
                  <a:gd name="connsiteY14" fmla="*/ 131410 h 326958"/>
                  <a:gd name="connsiteX15" fmla="*/ 382372 w 386018"/>
                  <a:gd name="connsiteY15" fmla="*/ 245234 h 326958"/>
                  <a:gd name="connsiteX16" fmla="*/ 366180 w 386018"/>
                  <a:gd name="connsiteY16" fmla="*/ 291335 h 326958"/>
                  <a:gd name="connsiteX17" fmla="*/ 309887 w 386018"/>
                  <a:gd name="connsiteY17" fmla="*/ 321529 h 326958"/>
                  <a:gd name="connsiteX18" fmla="*/ 257500 w 386018"/>
                  <a:gd name="connsiteY18" fmla="*/ 325339 h 32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6018" h="326958">
                    <a:moveTo>
                      <a:pt x="174823" y="326959"/>
                    </a:moveTo>
                    <a:cubicBezTo>
                      <a:pt x="133389" y="311052"/>
                      <a:pt x="93765" y="290764"/>
                      <a:pt x="56617" y="266570"/>
                    </a:cubicBezTo>
                    <a:cubicBezTo>
                      <a:pt x="38710" y="254188"/>
                      <a:pt x="23566" y="238281"/>
                      <a:pt x="12136" y="219802"/>
                    </a:cubicBezTo>
                    <a:cubicBezTo>
                      <a:pt x="4230" y="205420"/>
                      <a:pt x="134" y="189227"/>
                      <a:pt x="325" y="172749"/>
                    </a:cubicBezTo>
                    <a:cubicBezTo>
                      <a:pt x="-342" y="155032"/>
                      <a:pt x="39" y="137316"/>
                      <a:pt x="1277" y="119599"/>
                    </a:cubicBezTo>
                    <a:cubicBezTo>
                      <a:pt x="2230" y="103883"/>
                      <a:pt x="3944" y="88167"/>
                      <a:pt x="6421" y="72546"/>
                    </a:cubicBezTo>
                    <a:cubicBezTo>
                      <a:pt x="8707" y="63973"/>
                      <a:pt x="12231" y="55687"/>
                      <a:pt x="16898" y="48067"/>
                    </a:cubicBezTo>
                    <a:cubicBezTo>
                      <a:pt x="26518" y="41589"/>
                      <a:pt x="37472" y="36160"/>
                      <a:pt x="49283" y="32160"/>
                    </a:cubicBezTo>
                    <a:cubicBezTo>
                      <a:pt x="69381" y="25302"/>
                      <a:pt x="89860" y="19492"/>
                      <a:pt x="110624" y="14729"/>
                    </a:cubicBezTo>
                    <a:cubicBezTo>
                      <a:pt x="132246" y="8919"/>
                      <a:pt x="154249" y="4633"/>
                      <a:pt x="176442" y="1966"/>
                    </a:cubicBezTo>
                    <a:cubicBezTo>
                      <a:pt x="191491" y="61"/>
                      <a:pt x="206731" y="-416"/>
                      <a:pt x="221876" y="346"/>
                    </a:cubicBezTo>
                    <a:cubicBezTo>
                      <a:pt x="246546" y="2156"/>
                      <a:pt x="270835" y="7490"/>
                      <a:pt x="293980" y="16253"/>
                    </a:cubicBezTo>
                    <a:lnTo>
                      <a:pt x="369323" y="43971"/>
                    </a:lnTo>
                    <a:cubicBezTo>
                      <a:pt x="375895" y="54925"/>
                      <a:pt x="380277" y="67212"/>
                      <a:pt x="381991" y="79880"/>
                    </a:cubicBezTo>
                    <a:cubicBezTo>
                      <a:pt x="384087" y="96930"/>
                      <a:pt x="385325" y="114170"/>
                      <a:pt x="385516" y="131410"/>
                    </a:cubicBezTo>
                    <a:cubicBezTo>
                      <a:pt x="386754" y="169415"/>
                      <a:pt x="385706" y="207420"/>
                      <a:pt x="382372" y="245234"/>
                    </a:cubicBezTo>
                    <a:cubicBezTo>
                      <a:pt x="381896" y="261903"/>
                      <a:pt x="376276" y="278095"/>
                      <a:pt x="366180" y="291335"/>
                    </a:cubicBezTo>
                    <a:cubicBezTo>
                      <a:pt x="351416" y="307623"/>
                      <a:pt x="331509" y="318291"/>
                      <a:pt x="309887" y="321529"/>
                    </a:cubicBezTo>
                    <a:cubicBezTo>
                      <a:pt x="292552" y="324292"/>
                      <a:pt x="275026" y="325530"/>
                      <a:pt x="257500" y="3253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9" name="任意多边形: 形状 358">
                <a:extLst>
                  <a:ext uri="{FF2B5EF4-FFF2-40B4-BE49-F238E27FC236}">
                    <a16:creationId xmlns:a16="http://schemas.microsoft.com/office/drawing/2014/main" id="{4A21CB86-5653-B7F3-EF92-A05E1C35F4CD}"/>
                  </a:ext>
                </a:extLst>
              </p:cNvPr>
              <p:cNvSpPr/>
              <p:nvPr/>
            </p:nvSpPr>
            <p:spPr>
              <a:xfrm>
                <a:off x="3967194" y="4370024"/>
                <a:ext cx="144589" cy="373665"/>
              </a:xfrm>
              <a:custGeom>
                <a:avLst/>
                <a:gdLst>
                  <a:gd name="connsiteX0" fmla="*/ 0 w 144589"/>
                  <a:gd name="connsiteY0" fmla="*/ 11144 h 373665"/>
                  <a:gd name="connsiteX1" fmla="*/ 0 w 144589"/>
                  <a:gd name="connsiteY1" fmla="*/ 0 h 373665"/>
                  <a:gd name="connsiteX2" fmla="*/ 144590 w 144589"/>
                  <a:gd name="connsiteY2" fmla="*/ 44482 h 373665"/>
                  <a:gd name="connsiteX3" fmla="*/ 144590 w 144589"/>
                  <a:gd name="connsiteY3" fmla="*/ 55626 h 373665"/>
                  <a:gd name="connsiteX4" fmla="*/ 23813 w 144589"/>
                  <a:gd name="connsiteY4" fmla="*/ 348234 h 373665"/>
                  <a:gd name="connsiteX5" fmla="*/ 23813 w 144589"/>
                  <a:gd name="connsiteY5" fmla="*/ 337090 h 373665"/>
                  <a:gd name="connsiteX6" fmla="*/ 112776 w 144589"/>
                  <a:gd name="connsiteY6" fmla="*/ 362521 h 373665"/>
                  <a:gd name="connsiteX7" fmla="*/ 112776 w 144589"/>
                  <a:gd name="connsiteY7" fmla="*/ 373666 h 373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589" h="373665">
                    <a:moveTo>
                      <a:pt x="0" y="11144"/>
                    </a:moveTo>
                    <a:lnTo>
                      <a:pt x="0" y="0"/>
                    </a:lnTo>
                    <a:lnTo>
                      <a:pt x="144590" y="44482"/>
                    </a:lnTo>
                    <a:lnTo>
                      <a:pt x="144590" y="55626"/>
                    </a:lnTo>
                    <a:close/>
                    <a:moveTo>
                      <a:pt x="23813" y="348234"/>
                    </a:moveTo>
                    <a:lnTo>
                      <a:pt x="23813" y="337090"/>
                    </a:lnTo>
                    <a:lnTo>
                      <a:pt x="112776" y="362521"/>
                    </a:lnTo>
                    <a:lnTo>
                      <a:pt x="112776" y="373666"/>
                    </a:lnTo>
                    <a:close/>
                  </a:path>
                </a:pathLst>
              </a:custGeom>
              <a:solidFill>
                <a:srgbClr val="52595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任意多边形: 形状 359">
                <a:extLst>
                  <a:ext uri="{FF2B5EF4-FFF2-40B4-BE49-F238E27FC236}">
                    <a16:creationId xmlns:a16="http://schemas.microsoft.com/office/drawing/2014/main" id="{9CF830E4-8D34-1BDA-A196-08C237C012A4}"/>
                  </a:ext>
                </a:extLst>
              </p:cNvPr>
              <p:cNvSpPr/>
              <p:nvPr/>
            </p:nvSpPr>
            <p:spPr>
              <a:xfrm>
                <a:off x="3944906" y="4260297"/>
                <a:ext cx="414718" cy="540639"/>
              </a:xfrm>
              <a:custGeom>
                <a:avLst/>
                <a:gdLst>
                  <a:gd name="connsiteX0" fmla="*/ 0 w 414718"/>
                  <a:gd name="connsiteY0" fmla="*/ 481774 h 540639"/>
                  <a:gd name="connsiteX1" fmla="*/ 0 w 414718"/>
                  <a:gd name="connsiteY1" fmla="*/ 55626 h 540639"/>
                  <a:gd name="connsiteX2" fmla="*/ 225647 w 414718"/>
                  <a:gd name="connsiteY2" fmla="*/ 0 h 540639"/>
                  <a:gd name="connsiteX3" fmla="*/ 414718 w 414718"/>
                  <a:gd name="connsiteY3" fmla="*/ 57245 h 540639"/>
                  <a:gd name="connsiteX4" fmla="*/ 414718 w 414718"/>
                  <a:gd name="connsiteY4" fmla="*/ 488156 h 540639"/>
                  <a:gd name="connsiteX5" fmla="*/ 192310 w 414718"/>
                  <a:gd name="connsiteY5" fmla="*/ 540639 h 54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18" h="540639">
                    <a:moveTo>
                      <a:pt x="0" y="481774"/>
                    </a:moveTo>
                    <a:lnTo>
                      <a:pt x="0" y="55626"/>
                    </a:lnTo>
                    <a:lnTo>
                      <a:pt x="225647" y="0"/>
                    </a:lnTo>
                    <a:lnTo>
                      <a:pt x="414718" y="57245"/>
                    </a:lnTo>
                    <a:lnTo>
                      <a:pt x="414718" y="488156"/>
                    </a:lnTo>
                    <a:lnTo>
                      <a:pt x="192310" y="540639"/>
                    </a:lnTo>
                    <a:close/>
                  </a:path>
                </a:pathLst>
              </a:custGeom>
              <a:noFill/>
              <a:ln w="381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2A4CE030-A1DE-24D0-9430-A5287C82B1FB}"/>
                  </a:ext>
                </a:extLst>
              </p:cNvPr>
              <p:cNvSpPr/>
              <p:nvPr/>
            </p:nvSpPr>
            <p:spPr>
              <a:xfrm>
                <a:off x="4187359" y="4592685"/>
                <a:ext cx="238993" cy="239146"/>
              </a:xfrm>
              <a:custGeom>
                <a:avLst/>
                <a:gdLst>
                  <a:gd name="connsiteX0" fmla="*/ 238994 w 238993"/>
                  <a:gd name="connsiteY0" fmla="*/ 119573 h 239146"/>
                  <a:gd name="connsiteX1" fmla="*/ 119497 w 238993"/>
                  <a:gd name="connsiteY1" fmla="*/ 239146 h 239146"/>
                  <a:gd name="connsiteX2" fmla="*/ 0 w 238993"/>
                  <a:gd name="connsiteY2" fmla="*/ 119573 h 239146"/>
                  <a:gd name="connsiteX3" fmla="*/ 119497 w 238993"/>
                  <a:gd name="connsiteY3" fmla="*/ 0 h 239146"/>
                  <a:gd name="connsiteX4" fmla="*/ 238994 w 238993"/>
                  <a:gd name="connsiteY4" fmla="*/ 119573 h 23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93" h="239146">
                    <a:moveTo>
                      <a:pt x="238994" y="119573"/>
                    </a:moveTo>
                    <a:cubicBezTo>
                      <a:pt x="238994" y="185612"/>
                      <a:pt x="185493" y="239146"/>
                      <a:pt x="119497" y="239146"/>
                    </a:cubicBezTo>
                    <a:cubicBezTo>
                      <a:pt x="53501" y="239146"/>
                      <a:pt x="0" y="185611"/>
                      <a:pt x="0" y="119573"/>
                    </a:cubicBezTo>
                    <a:cubicBezTo>
                      <a:pt x="0" y="53535"/>
                      <a:pt x="53501" y="0"/>
                      <a:pt x="119497" y="0"/>
                    </a:cubicBezTo>
                    <a:cubicBezTo>
                      <a:pt x="185493" y="0"/>
                      <a:pt x="238994" y="53535"/>
                      <a:pt x="238994" y="119573"/>
                    </a:cubicBezTo>
                    <a:close/>
                  </a:path>
                </a:pathLst>
              </a:custGeom>
              <a:solidFill>
                <a:srgbClr val="008C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13C38204-7F3F-3B75-2259-4941A41263E4}"/>
                  </a:ext>
                </a:extLst>
              </p:cNvPr>
              <p:cNvSpPr/>
              <p:nvPr/>
            </p:nvSpPr>
            <p:spPr>
              <a:xfrm>
                <a:off x="4187571" y="4626628"/>
                <a:ext cx="92280" cy="143256"/>
              </a:xfrm>
              <a:custGeom>
                <a:avLst/>
                <a:gdLst>
                  <a:gd name="connsiteX0" fmla="*/ 37750 w 92280"/>
                  <a:gd name="connsiteY0" fmla="*/ 0 h 143256"/>
                  <a:gd name="connsiteX1" fmla="*/ 42608 w 92280"/>
                  <a:gd name="connsiteY1" fmla="*/ 9239 h 143256"/>
                  <a:gd name="connsiteX2" fmla="*/ 51942 w 92280"/>
                  <a:gd name="connsiteY2" fmla="*/ 12287 h 143256"/>
                  <a:gd name="connsiteX3" fmla="*/ 55562 w 92280"/>
                  <a:gd name="connsiteY3" fmla="*/ 20955 h 143256"/>
                  <a:gd name="connsiteX4" fmla="*/ 59562 w 92280"/>
                  <a:gd name="connsiteY4" fmla="*/ 27051 h 143256"/>
                  <a:gd name="connsiteX5" fmla="*/ 61277 w 92280"/>
                  <a:gd name="connsiteY5" fmla="*/ 30385 h 143256"/>
                  <a:gd name="connsiteX6" fmla="*/ 64801 w 92280"/>
                  <a:gd name="connsiteY6" fmla="*/ 31433 h 143256"/>
                  <a:gd name="connsiteX7" fmla="*/ 69278 w 92280"/>
                  <a:gd name="connsiteY7" fmla="*/ 31147 h 143256"/>
                  <a:gd name="connsiteX8" fmla="*/ 78517 w 92280"/>
                  <a:gd name="connsiteY8" fmla="*/ 33052 h 143256"/>
                  <a:gd name="connsiteX9" fmla="*/ 88614 w 92280"/>
                  <a:gd name="connsiteY9" fmla="*/ 40386 h 143256"/>
                  <a:gd name="connsiteX10" fmla="*/ 91852 w 92280"/>
                  <a:gd name="connsiteY10" fmla="*/ 45053 h 143256"/>
                  <a:gd name="connsiteX11" fmla="*/ 91852 w 92280"/>
                  <a:gd name="connsiteY11" fmla="*/ 50673 h 143256"/>
                  <a:gd name="connsiteX12" fmla="*/ 89471 w 92280"/>
                  <a:gd name="connsiteY12" fmla="*/ 50483 h 143256"/>
                  <a:gd name="connsiteX13" fmla="*/ 86232 w 92280"/>
                  <a:gd name="connsiteY13" fmla="*/ 46863 h 143256"/>
                  <a:gd name="connsiteX14" fmla="*/ 80136 w 92280"/>
                  <a:gd name="connsiteY14" fmla="*/ 46863 h 143256"/>
                  <a:gd name="connsiteX15" fmla="*/ 71659 w 92280"/>
                  <a:gd name="connsiteY15" fmla="*/ 48292 h 143256"/>
                  <a:gd name="connsiteX16" fmla="*/ 65563 w 92280"/>
                  <a:gd name="connsiteY16" fmla="*/ 51530 h 143256"/>
                  <a:gd name="connsiteX17" fmla="*/ 60706 w 92280"/>
                  <a:gd name="connsiteY17" fmla="*/ 54293 h 143256"/>
                  <a:gd name="connsiteX18" fmla="*/ 55562 w 92280"/>
                  <a:gd name="connsiteY18" fmla="*/ 52292 h 143256"/>
                  <a:gd name="connsiteX19" fmla="*/ 50418 w 92280"/>
                  <a:gd name="connsiteY19" fmla="*/ 50006 h 143256"/>
                  <a:gd name="connsiteX20" fmla="*/ 45846 w 92280"/>
                  <a:gd name="connsiteY20" fmla="*/ 53245 h 143256"/>
                  <a:gd name="connsiteX21" fmla="*/ 43941 w 92280"/>
                  <a:gd name="connsiteY21" fmla="*/ 60579 h 143256"/>
                  <a:gd name="connsiteX22" fmla="*/ 42132 w 92280"/>
                  <a:gd name="connsiteY22" fmla="*/ 70104 h 143256"/>
                  <a:gd name="connsiteX23" fmla="*/ 38893 w 92280"/>
                  <a:gd name="connsiteY23" fmla="*/ 73819 h 143256"/>
                  <a:gd name="connsiteX24" fmla="*/ 35369 w 92280"/>
                  <a:gd name="connsiteY24" fmla="*/ 79153 h 143256"/>
                  <a:gd name="connsiteX25" fmla="*/ 39750 w 92280"/>
                  <a:gd name="connsiteY25" fmla="*/ 86773 h 143256"/>
                  <a:gd name="connsiteX26" fmla="*/ 38131 w 92280"/>
                  <a:gd name="connsiteY26" fmla="*/ 91535 h 143256"/>
                  <a:gd name="connsiteX27" fmla="*/ 35845 w 92280"/>
                  <a:gd name="connsiteY27" fmla="*/ 97727 h 143256"/>
                  <a:gd name="connsiteX28" fmla="*/ 27558 w 92280"/>
                  <a:gd name="connsiteY28" fmla="*/ 96393 h 143256"/>
                  <a:gd name="connsiteX29" fmla="*/ 23558 w 92280"/>
                  <a:gd name="connsiteY29" fmla="*/ 93631 h 143256"/>
                  <a:gd name="connsiteX30" fmla="*/ 19557 w 92280"/>
                  <a:gd name="connsiteY30" fmla="*/ 95155 h 143256"/>
                  <a:gd name="connsiteX31" fmla="*/ 15652 w 92280"/>
                  <a:gd name="connsiteY31" fmla="*/ 103727 h 143256"/>
                  <a:gd name="connsiteX32" fmla="*/ 14700 w 92280"/>
                  <a:gd name="connsiteY32" fmla="*/ 110204 h 143256"/>
                  <a:gd name="connsiteX33" fmla="*/ 17557 w 92280"/>
                  <a:gd name="connsiteY33" fmla="*/ 122777 h 143256"/>
                  <a:gd name="connsiteX34" fmla="*/ 19177 w 92280"/>
                  <a:gd name="connsiteY34" fmla="*/ 135731 h 143256"/>
                  <a:gd name="connsiteX35" fmla="*/ 17938 w 92280"/>
                  <a:gd name="connsiteY35" fmla="*/ 140589 h 143256"/>
                  <a:gd name="connsiteX36" fmla="*/ 14033 w 92280"/>
                  <a:gd name="connsiteY36" fmla="*/ 143256 h 143256"/>
                  <a:gd name="connsiteX37" fmla="*/ 37655 w 92280"/>
                  <a:gd name="connsiteY37" fmla="*/ 0 h 143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2280" h="143256">
                    <a:moveTo>
                      <a:pt x="37750" y="0"/>
                    </a:moveTo>
                    <a:cubicBezTo>
                      <a:pt x="38989" y="3238"/>
                      <a:pt x="40608" y="6382"/>
                      <a:pt x="42608" y="9239"/>
                    </a:cubicBezTo>
                    <a:cubicBezTo>
                      <a:pt x="45942" y="9620"/>
                      <a:pt x="49085" y="10668"/>
                      <a:pt x="51942" y="12287"/>
                    </a:cubicBezTo>
                    <a:cubicBezTo>
                      <a:pt x="51181" y="15621"/>
                      <a:pt x="52609" y="19145"/>
                      <a:pt x="55562" y="20955"/>
                    </a:cubicBezTo>
                    <a:cubicBezTo>
                      <a:pt x="57753" y="22288"/>
                      <a:pt x="59277" y="24479"/>
                      <a:pt x="59562" y="27051"/>
                    </a:cubicBezTo>
                    <a:cubicBezTo>
                      <a:pt x="59658" y="28289"/>
                      <a:pt x="60324" y="29528"/>
                      <a:pt x="61277" y="30385"/>
                    </a:cubicBezTo>
                    <a:cubicBezTo>
                      <a:pt x="62229" y="31147"/>
                      <a:pt x="63563" y="31623"/>
                      <a:pt x="64801" y="31433"/>
                    </a:cubicBezTo>
                    <a:cubicBezTo>
                      <a:pt x="66325" y="31242"/>
                      <a:pt x="67754" y="31147"/>
                      <a:pt x="69278" y="31147"/>
                    </a:cubicBezTo>
                    <a:cubicBezTo>
                      <a:pt x="72516" y="30766"/>
                      <a:pt x="75755" y="31433"/>
                      <a:pt x="78517" y="33052"/>
                    </a:cubicBezTo>
                    <a:lnTo>
                      <a:pt x="88614" y="40386"/>
                    </a:lnTo>
                    <a:cubicBezTo>
                      <a:pt x="90233" y="41529"/>
                      <a:pt x="91376" y="43148"/>
                      <a:pt x="91852" y="45053"/>
                    </a:cubicBezTo>
                    <a:cubicBezTo>
                      <a:pt x="92424" y="46863"/>
                      <a:pt x="92424" y="48863"/>
                      <a:pt x="91852" y="50673"/>
                    </a:cubicBezTo>
                    <a:cubicBezTo>
                      <a:pt x="91090" y="50959"/>
                      <a:pt x="90233" y="50863"/>
                      <a:pt x="89471" y="50483"/>
                    </a:cubicBezTo>
                    <a:cubicBezTo>
                      <a:pt x="88899" y="48863"/>
                      <a:pt x="87756" y="47530"/>
                      <a:pt x="86232" y="46863"/>
                    </a:cubicBezTo>
                    <a:cubicBezTo>
                      <a:pt x="84232" y="46006"/>
                      <a:pt x="82137" y="46006"/>
                      <a:pt x="80136" y="46863"/>
                    </a:cubicBezTo>
                    <a:cubicBezTo>
                      <a:pt x="77565" y="48292"/>
                      <a:pt x="74612" y="48768"/>
                      <a:pt x="71659" y="48292"/>
                    </a:cubicBezTo>
                    <a:cubicBezTo>
                      <a:pt x="69278" y="48387"/>
                      <a:pt x="66992" y="49530"/>
                      <a:pt x="65563" y="51530"/>
                    </a:cubicBezTo>
                    <a:cubicBezTo>
                      <a:pt x="64420" y="53150"/>
                      <a:pt x="62706" y="54197"/>
                      <a:pt x="60706" y="54293"/>
                    </a:cubicBezTo>
                    <a:cubicBezTo>
                      <a:pt x="58800" y="54483"/>
                      <a:pt x="56895" y="53721"/>
                      <a:pt x="55562" y="52292"/>
                    </a:cubicBezTo>
                    <a:cubicBezTo>
                      <a:pt x="54324" y="50673"/>
                      <a:pt x="52419" y="49816"/>
                      <a:pt x="50418" y="50006"/>
                    </a:cubicBezTo>
                    <a:cubicBezTo>
                      <a:pt x="48418" y="50197"/>
                      <a:pt x="46704" y="51435"/>
                      <a:pt x="45846" y="53245"/>
                    </a:cubicBezTo>
                    <a:cubicBezTo>
                      <a:pt x="44799" y="55626"/>
                      <a:pt x="44132" y="58007"/>
                      <a:pt x="43941" y="60579"/>
                    </a:cubicBezTo>
                    <a:cubicBezTo>
                      <a:pt x="43941" y="63818"/>
                      <a:pt x="43370" y="67056"/>
                      <a:pt x="42132" y="70104"/>
                    </a:cubicBezTo>
                    <a:cubicBezTo>
                      <a:pt x="41465" y="71628"/>
                      <a:pt x="40322" y="72962"/>
                      <a:pt x="38893" y="73819"/>
                    </a:cubicBezTo>
                    <a:cubicBezTo>
                      <a:pt x="36512" y="74486"/>
                      <a:pt x="34988" y="76771"/>
                      <a:pt x="35369" y="79153"/>
                    </a:cubicBezTo>
                    <a:cubicBezTo>
                      <a:pt x="37274" y="81344"/>
                      <a:pt x="38703" y="84011"/>
                      <a:pt x="39750" y="86773"/>
                    </a:cubicBezTo>
                    <a:cubicBezTo>
                      <a:pt x="40608" y="88487"/>
                      <a:pt x="39941" y="90488"/>
                      <a:pt x="38131" y="91535"/>
                    </a:cubicBezTo>
                    <a:cubicBezTo>
                      <a:pt x="36226" y="93059"/>
                      <a:pt x="35369" y="95441"/>
                      <a:pt x="35845" y="97727"/>
                    </a:cubicBezTo>
                    <a:cubicBezTo>
                      <a:pt x="32988" y="97822"/>
                      <a:pt x="30225" y="97346"/>
                      <a:pt x="27558" y="96393"/>
                    </a:cubicBezTo>
                    <a:cubicBezTo>
                      <a:pt x="26606" y="95155"/>
                      <a:pt x="25177" y="94202"/>
                      <a:pt x="23558" y="93631"/>
                    </a:cubicBezTo>
                    <a:cubicBezTo>
                      <a:pt x="22034" y="93345"/>
                      <a:pt x="20510" y="93917"/>
                      <a:pt x="19557" y="95155"/>
                    </a:cubicBezTo>
                    <a:cubicBezTo>
                      <a:pt x="17652" y="97727"/>
                      <a:pt x="16414" y="100679"/>
                      <a:pt x="15652" y="103727"/>
                    </a:cubicBezTo>
                    <a:cubicBezTo>
                      <a:pt x="15081" y="105823"/>
                      <a:pt x="14700" y="108013"/>
                      <a:pt x="14700" y="110204"/>
                    </a:cubicBezTo>
                    <a:cubicBezTo>
                      <a:pt x="16795" y="114014"/>
                      <a:pt x="17748" y="118396"/>
                      <a:pt x="17557" y="122777"/>
                    </a:cubicBezTo>
                    <a:lnTo>
                      <a:pt x="19177" y="135731"/>
                    </a:lnTo>
                    <a:cubicBezTo>
                      <a:pt x="19272" y="137446"/>
                      <a:pt x="18891" y="139065"/>
                      <a:pt x="17938" y="140589"/>
                    </a:cubicBezTo>
                    <a:cubicBezTo>
                      <a:pt x="16986" y="141827"/>
                      <a:pt x="15557" y="142780"/>
                      <a:pt x="14033" y="143256"/>
                    </a:cubicBezTo>
                    <a:cubicBezTo>
                      <a:pt x="-11304" y="95631"/>
                      <a:pt x="-1683" y="36957"/>
                      <a:pt x="37655" y="0"/>
                    </a:cubicBezTo>
                    <a:close/>
                  </a:path>
                </a:pathLst>
              </a:custGeom>
              <a:solidFill>
                <a:srgbClr val="0052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903C0E24-DBD9-7B8E-CABE-B68FE0403EED}"/>
                  </a:ext>
                </a:extLst>
              </p:cNvPr>
              <p:cNvSpPr/>
              <p:nvPr/>
            </p:nvSpPr>
            <p:spPr>
              <a:xfrm>
                <a:off x="4284567" y="4592600"/>
                <a:ext cx="88487" cy="42887"/>
              </a:xfrm>
              <a:custGeom>
                <a:avLst/>
                <a:gdLst>
                  <a:gd name="connsiteX0" fmla="*/ 86868 w 88487"/>
                  <a:gd name="connsiteY0" fmla="*/ 20312 h 42887"/>
                  <a:gd name="connsiteX1" fmla="*/ 83725 w 88487"/>
                  <a:gd name="connsiteY1" fmla="*/ 24598 h 42887"/>
                  <a:gd name="connsiteX2" fmla="*/ 79153 w 88487"/>
                  <a:gd name="connsiteY2" fmla="*/ 25551 h 42887"/>
                  <a:gd name="connsiteX3" fmla="*/ 70294 w 88487"/>
                  <a:gd name="connsiteY3" fmla="*/ 26694 h 42887"/>
                  <a:gd name="connsiteX4" fmla="*/ 58960 w 88487"/>
                  <a:gd name="connsiteY4" fmla="*/ 28027 h 42887"/>
                  <a:gd name="connsiteX5" fmla="*/ 57721 w 88487"/>
                  <a:gd name="connsiteY5" fmla="*/ 31361 h 42887"/>
                  <a:gd name="connsiteX6" fmla="*/ 54102 w 88487"/>
                  <a:gd name="connsiteY6" fmla="*/ 31552 h 42887"/>
                  <a:gd name="connsiteX7" fmla="*/ 48196 w 88487"/>
                  <a:gd name="connsiteY7" fmla="*/ 34314 h 42887"/>
                  <a:gd name="connsiteX8" fmla="*/ 43625 w 88487"/>
                  <a:gd name="connsiteY8" fmla="*/ 36790 h 42887"/>
                  <a:gd name="connsiteX9" fmla="*/ 38005 w 88487"/>
                  <a:gd name="connsiteY9" fmla="*/ 41077 h 42887"/>
                  <a:gd name="connsiteX10" fmla="*/ 33623 w 88487"/>
                  <a:gd name="connsiteY10" fmla="*/ 42029 h 42887"/>
                  <a:gd name="connsiteX11" fmla="*/ 32004 w 88487"/>
                  <a:gd name="connsiteY11" fmla="*/ 36409 h 42887"/>
                  <a:gd name="connsiteX12" fmla="*/ 23908 w 88487"/>
                  <a:gd name="connsiteY12" fmla="*/ 27551 h 42887"/>
                  <a:gd name="connsiteX13" fmla="*/ 13811 w 88487"/>
                  <a:gd name="connsiteY13" fmla="*/ 21074 h 42887"/>
                  <a:gd name="connsiteX14" fmla="*/ 10573 w 88487"/>
                  <a:gd name="connsiteY14" fmla="*/ 14978 h 42887"/>
                  <a:gd name="connsiteX15" fmla="*/ 11049 w 88487"/>
                  <a:gd name="connsiteY15" fmla="*/ 10597 h 42887"/>
                  <a:gd name="connsiteX16" fmla="*/ 4572 w 88487"/>
                  <a:gd name="connsiteY16" fmla="*/ 6025 h 42887"/>
                  <a:gd name="connsiteX17" fmla="*/ 0 w 88487"/>
                  <a:gd name="connsiteY17" fmla="*/ 2024 h 42887"/>
                  <a:gd name="connsiteX18" fmla="*/ 88487 w 88487"/>
                  <a:gd name="connsiteY18" fmla="*/ 20312 h 4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487" h="42887">
                    <a:moveTo>
                      <a:pt x="86868" y="20312"/>
                    </a:moveTo>
                    <a:cubicBezTo>
                      <a:pt x="86392" y="22027"/>
                      <a:pt x="85249" y="23550"/>
                      <a:pt x="83725" y="24598"/>
                    </a:cubicBezTo>
                    <a:cubicBezTo>
                      <a:pt x="82296" y="25265"/>
                      <a:pt x="80677" y="25551"/>
                      <a:pt x="79153" y="25551"/>
                    </a:cubicBezTo>
                    <a:lnTo>
                      <a:pt x="70294" y="26694"/>
                    </a:lnTo>
                    <a:cubicBezTo>
                      <a:pt x="66484" y="26218"/>
                      <a:pt x="62579" y="26694"/>
                      <a:pt x="58960" y="28027"/>
                    </a:cubicBezTo>
                    <a:cubicBezTo>
                      <a:pt x="59246" y="29266"/>
                      <a:pt x="58769" y="30599"/>
                      <a:pt x="57721" y="31361"/>
                    </a:cubicBezTo>
                    <a:cubicBezTo>
                      <a:pt x="56674" y="32218"/>
                      <a:pt x="55245" y="32218"/>
                      <a:pt x="54102" y="31552"/>
                    </a:cubicBezTo>
                    <a:cubicBezTo>
                      <a:pt x="51816" y="31552"/>
                      <a:pt x="49625" y="32599"/>
                      <a:pt x="48196" y="34314"/>
                    </a:cubicBezTo>
                    <a:cubicBezTo>
                      <a:pt x="46958" y="35647"/>
                      <a:pt x="45339" y="36409"/>
                      <a:pt x="43625" y="36790"/>
                    </a:cubicBezTo>
                    <a:cubicBezTo>
                      <a:pt x="41148" y="37267"/>
                      <a:pt x="39148" y="38886"/>
                      <a:pt x="38005" y="41077"/>
                    </a:cubicBezTo>
                    <a:cubicBezTo>
                      <a:pt x="36957" y="43077"/>
                      <a:pt x="35052" y="43458"/>
                      <a:pt x="33623" y="42029"/>
                    </a:cubicBezTo>
                    <a:cubicBezTo>
                      <a:pt x="32766" y="40315"/>
                      <a:pt x="32194" y="38410"/>
                      <a:pt x="32004" y="36409"/>
                    </a:cubicBezTo>
                    <a:cubicBezTo>
                      <a:pt x="30480" y="32599"/>
                      <a:pt x="27622" y="29456"/>
                      <a:pt x="23908" y="27551"/>
                    </a:cubicBezTo>
                    <a:cubicBezTo>
                      <a:pt x="20288" y="25932"/>
                      <a:pt x="16859" y="23741"/>
                      <a:pt x="13811" y="21074"/>
                    </a:cubicBezTo>
                    <a:cubicBezTo>
                      <a:pt x="11811" y="19645"/>
                      <a:pt x="10668" y="17359"/>
                      <a:pt x="10573" y="14978"/>
                    </a:cubicBezTo>
                    <a:cubicBezTo>
                      <a:pt x="10477" y="13454"/>
                      <a:pt x="10573" y="12025"/>
                      <a:pt x="11049" y="10597"/>
                    </a:cubicBezTo>
                    <a:cubicBezTo>
                      <a:pt x="9811" y="8025"/>
                      <a:pt x="7334" y="6310"/>
                      <a:pt x="4572" y="6025"/>
                    </a:cubicBezTo>
                    <a:cubicBezTo>
                      <a:pt x="2476" y="5548"/>
                      <a:pt x="762" y="4024"/>
                      <a:pt x="0" y="2024"/>
                    </a:cubicBezTo>
                    <a:cubicBezTo>
                      <a:pt x="30766" y="-3691"/>
                      <a:pt x="62579" y="2786"/>
                      <a:pt x="88487" y="20312"/>
                    </a:cubicBezTo>
                    <a:close/>
                  </a:path>
                </a:pathLst>
              </a:custGeom>
              <a:solidFill>
                <a:srgbClr val="64AA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61E911D0-7CBE-A094-235E-B5967C63D1C1}"/>
                  </a:ext>
                </a:extLst>
              </p:cNvPr>
              <p:cNvSpPr/>
              <p:nvPr/>
            </p:nvSpPr>
            <p:spPr>
              <a:xfrm>
                <a:off x="4361241" y="4649583"/>
                <a:ext cx="64874" cy="94964"/>
              </a:xfrm>
              <a:custGeom>
                <a:avLst/>
                <a:gdLst>
                  <a:gd name="connsiteX0" fmla="*/ 60295 w 64874"/>
                  <a:gd name="connsiteY0" fmla="*/ 94964 h 94964"/>
                  <a:gd name="connsiteX1" fmla="*/ 56295 w 64874"/>
                  <a:gd name="connsiteY1" fmla="*/ 84772 h 94964"/>
                  <a:gd name="connsiteX2" fmla="*/ 50104 w 64874"/>
                  <a:gd name="connsiteY2" fmla="*/ 88011 h 94964"/>
                  <a:gd name="connsiteX3" fmla="*/ 41722 w 64874"/>
                  <a:gd name="connsiteY3" fmla="*/ 93345 h 94964"/>
                  <a:gd name="connsiteX4" fmla="*/ 42865 w 64874"/>
                  <a:gd name="connsiteY4" fmla="*/ 84772 h 94964"/>
                  <a:gd name="connsiteX5" fmla="*/ 44103 w 64874"/>
                  <a:gd name="connsiteY5" fmla="*/ 74771 h 94964"/>
                  <a:gd name="connsiteX6" fmla="*/ 42579 w 64874"/>
                  <a:gd name="connsiteY6" fmla="*/ 70676 h 94964"/>
                  <a:gd name="connsiteX7" fmla="*/ 37721 w 64874"/>
                  <a:gd name="connsiteY7" fmla="*/ 62675 h 94964"/>
                  <a:gd name="connsiteX8" fmla="*/ 31054 w 64874"/>
                  <a:gd name="connsiteY8" fmla="*/ 62103 h 94964"/>
                  <a:gd name="connsiteX9" fmla="*/ 28291 w 64874"/>
                  <a:gd name="connsiteY9" fmla="*/ 54578 h 94964"/>
                  <a:gd name="connsiteX10" fmla="*/ 24767 w 64874"/>
                  <a:gd name="connsiteY10" fmla="*/ 45244 h 94964"/>
                  <a:gd name="connsiteX11" fmla="*/ 19909 w 64874"/>
                  <a:gd name="connsiteY11" fmla="*/ 29813 h 94964"/>
                  <a:gd name="connsiteX12" fmla="*/ 7336 w 64874"/>
                  <a:gd name="connsiteY12" fmla="*/ 24194 h 94964"/>
                  <a:gd name="connsiteX13" fmla="*/ 2 w 64874"/>
                  <a:gd name="connsiteY13" fmla="*/ 18860 h 94964"/>
                  <a:gd name="connsiteX14" fmla="*/ 7051 w 64874"/>
                  <a:gd name="connsiteY14" fmla="*/ 13335 h 94964"/>
                  <a:gd name="connsiteX15" fmla="*/ 25148 w 64874"/>
                  <a:gd name="connsiteY15" fmla="*/ 12859 h 94964"/>
                  <a:gd name="connsiteX16" fmla="*/ 41722 w 64874"/>
                  <a:gd name="connsiteY16" fmla="*/ 7715 h 94964"/>
                  <a:gd name="connsiteX17" fmla="*/ 47341 w 64874"/>
                  <a:gd name="connsiteY17" fmla="*/ 0 h 94964"/>
                  <a:gd name="connsiteX18" fmla="*/ 60295 w 64874"/>
                  <a:gd name="connsiteY18" fmla="*/ 94964 h 9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874" h="94964">
                    <a:moveTo>
                      <a:pt x="60295" y="94964"/>
                    </a:moveTo>
                    <a:cubicBezTo>
                      <a:pt x="59914" y="91250"/>
                      <a:pt x="58581" y="87725"/>
                      <a:pt x="56295" y="84772"/>
                    </a:cubicBezTo>
                    <a:cubicBezTo>
                      <a:pt x="53723" y="84582"/>
                      <a:pt x="51342" y="85820"/>
                      <a:pt x="50104" y="88011"/>
                    </a:cubicBezTo>
                    <a:cubicBezTo>
                      <a:pt x="48103" y="90869"/>
                      <a:pt x="45151" y="92773"/>
                      <a:pt x="41722" y="93345"/>
                    </a:cubicBezTo>
                    <a:cubicBezTo>
                      <a:pt x="39340" y="90678"/>
                      <a:pt x="39817" y="86963"/>
                      <a:pt x="42865" y="84772"/>
                    </a:cubicBezTo>
                    <a:cubicBezTo>
                      <a:pt x="44865" y="81820"/>
                      <a:pt x="45341" y="78105"/>
                      <a:pt x="44103" y="74771"/>
                    </a:cubicBezTo>
                    <a:cubicBezTo>
                      <a:pt x="43912" y="73343"/>
                      <a:pt x="43341" y="71914"/>
                      <a:pt x="42579" y="70676"/>
                    </a:cubicBezTo>
                    <a:cubicBezTo>
                      <a:pt x="40293" y="68485"/>
                      <a:pt x="38578" y="65722"/>
                      <a:pt x="37721" y="62675"/>
                    </a:cubicBezTo>
                    <a:cubicBezTo>
                      <a:pt x="35530" y="64008"/>
                      <a:pt x="33054" y="63818"/>
                      <a:pt x="31054" y="62103"/>
                    </a:cubicBezTo>
                    <a:cubicBezTo>
                      <a:pt x="29149" y="60388"/>
                      <a:pt x="28005" y="57531"/>
                      <a:pt x="28291" y="54578"/>
                    </a:cubicBezTo>
                    <a:cubicBezTo>
                      <a:pt x="28482" y="51054"/>
                      <a:pt x="27148" y="47720"/>
                      <a:pt x="24767" y="45244"/>
                    </a:cubicBezTo>
                    <a:cubicBezTo>
                      <a:pt x="24958" y="39719"/>
                      <a:pt x="23243" y="34290"/>
                      <a:pt x="19909" y="29813"/>
                    </a:cubicBezTo>
                    <a:cubicBezTo>
                      <a:pt x="16576" y="26479"/>
                      <a:pt x="12099" y="24479"/>
                      <a:pt x="7336" y="24194"/>
                    </a:cubicBezTo>
                    <a:cubicBezTo>
                      <a:pt x="3336" y="24289"/>
                      <a:pt x="97" y="21908"/>
                      <a:pt x="2" y="18860"/>
                    </a:cubicBezTo>
                    <a:cubicBezTo>
                      <a:pt x="-93" y="15907"/>
                      <a:pt x="3050" y="13430"/>
                      <a:pt x="7051" y="13335"/>
                    </a:cubicBezTo>
                    <a:cubicBezTo>
                      <a:pt x="13051" y="14097"/>
                      <a:pt x="19147" y="13906"/>
                      <a:pt x="25148" y="12859"/>
                    </a:cubicBezTo>
                    <a:cubicBezTo>
                      <a:pt x="30863" y="12192"/>
                      <a:pt x="36578" y="10382"/>
                      <a:pt x="41722" y="7715"/>
                    </a:cubicBezTo>
                    <a:lnTo>
                      <a:pt x="47341" y="0"/>
                    </a:lnTo>
                    <a:cubicBezTo>
                      <a:pt x="64772" y="28480"/>
                      <a:pt x="69439" y="62865"/>
                      <a:pt x="60295" y="94964"/>
                    </a:cubicBezTo>
                    <a:close/>
                  </a:path>
                </a:pathLst>
              </a:custGeom>
              <a:solidFill>
                <a:srgbClr val="0A7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82A9B626-EAE7-3859-C658-11BA3EAEAF2A}"/>
                  </a:ext>
                </a:extLst>
              </p:cNvPr>
              <p:cNvSpPr/>
              <p:nvPr/>
            </p:nvSpPr>
            <p:spPr>
              <a:xfrm>
                <a:off x="4277136" y="4752231"/>
                <a:ext cx="132304" cy="73535"/>
              </a:xfrm>
              <a:custGeom>
                <a:avLst/>
                <a:gdLst>
                  <a:gd name="connsiteX0" fmla="*/ 132304 w 132304"/>
                  <a:gd name="connsiteY0" fmla="*/ 22226 h 73535"/>
                  <a:gd name="connsiteX1" fmla="*/ 121826 w 132304"/>
                  <a:gd name="connsiteY1" fmla="*/ 29750 h 73535"/>
                  <a:gd name="connsiteX2" fmla="*/ 116112 w 132304"/>
                  <a:gd name="connsiteY2" fmla="*/ 37085 h 73535"/>
                  <a:gd name="connsiteX3" fmla="*/ 115159 w 132304"/>
                  <a:gd name="connsiteY3" fmla="*/ 35370 h 73535"/>
                  <a:gd name="connsiteX4" fmla="*/ 114492 w 132304"/>
                  <a:gd name="connsiteY4" fmla="*/ 24988 h 73535"/>
                  <a:gd name="connsiteX5" fmla="*/ 118874 w 132304"/>
                  <a:gd name="connsiteY5" fmla="*/ 13653 h 73535"/>
                  <a:gd name="connsiteX6" fmla="*/ 125827 w 132304"/>
                  <a:gd name="connsiteY6" fmla="*/ 5557 h 73535"/>
                  <a:gd name="connsiteX7" fmla="*/ 125827 w 132304"/>
                  <a:gd name="connsiteY7" fmla="*/ 1747 h 73535"/>
                  <a:gd name="connsiteX8" fmla="*/ 122398 w 132304"/>
                  <a:gd name="connsiteY8" fmla="*/ 32 h 73535"/>
                  <a:gd name="connsiteX9" fmla="*/ 119350 w 132304"/>
                  <a:gd name="connsiteY9" fmla="*/ 2318 h 73535"/>
                  <a:gd name="connsiteX10" fmla="*/ 111349 w 132304"/>
                  <a:gd name="connsiteY10" fmla="*/ 13653 h 73535"/>
                  <a:gd name="connsiteX11" fmla="*/ 96300 w 132304"/>
                  <a:gd name="connsiteY11" fmla="*/ 20130 h 73535"/>
                  <a:gd name="connsiteX12" fmla="*/ 85822 w 132304"/>
                  <a:gd name="connsiteY12" fmla="*/ 17653 h 73535"/>
                  <a:gd name="connsiteX13" fmla="*/ 82107 w 132304"/>
                  <a:gd name="connsiteY13" fmla="*/ 21463 h 73535"/>
                  <a:gd name="connsiteX14" fmla="*/ 84965 w 132304"/>
                  <a:gd name="connsiteY14" fmla="*/ 25464 h 73535"/>
                  <a:gd name="connsiteX15" fmla="*/ 92204 w 132304"/>
                  <a:gd name="connsiteY15" fmla="*/ 31084 h 73535"/>
                  <a:gd name="connsiteX16" fmla="*/ 79821 w 132304"/>
                  <a:gd name="connsiteY16" fmla="*/ 41942 h 73535"/>
                  <a:gd name="connsiteX17" fmla="*/ 59914 w 132304"/>
                  <a:gd name="connsiteY17" fmla="*/ 45657 h 73535"/>
                  <a:gd name="connsiteX18" fmla="*/ 52675 w 132304"/>
                  <a:gd name="connsiteY18" fmla="*/ 58611 h 73535"/>
                  <a:gd name="connsiteX19" fmla="*/ 38102 w 132304"/>
                  <a:gd name="connsiteY19" fmla="*/ 62611 h 73535"/>
                  <a:gd name="connsiteX20" fmla="*/ 22481 w 132304"/>
                  <a:gd name="connsiteY20" fmla="*/ 63373 h 73535"/>
                  <a:gd name="connsiteX21" fmla="*/ 9908 w 132304"/>
                  <a:gd name="connsiteY21" fmla="*/ 61278 h 73535"/>
                  <a:gd name="connsiteX22" fmla="*/ 5431 w 132304"/>
                  <a:gd name="connsiteY22" fmla="*/ 58420 h 73535"/>
                  <a:gd name="connsiteX23" fmla="*/ 764 w 132304"/>
                  <a:gd name="connsiteY23" fmla="*/ 60897 h 73535"/>
                  <a:gd name="connsiteX24" fmla="*/ 668 w 132304"/>
                  <a:gd name="connsiteY24" fmla="*/ 66136 h 73535"/>
                  <a:gd name="connsiteX25" fmla="*/ 9051 w 132304"/>
                  <a:gd name="connsiteY25" fmla="*/ 70231 h 73535"/>
                  <a:gd name="connsiteX26" fmla="*/ 17623 w 132304"/>
                  <a:gd name="connsiteY26" fmla="*/ 68612 h 73535"/>
                  <a:gd name="connsiteX27" fmla="*/ 21719 w 132304"/>
                  <a:gd name="connsiteY27" fmla="*/ 71470 h 73535"/>
                  <a:gd name="connsiteX28" fmla="*/ 27434 w 132304"/>
                  <a:gd name="connsiteY28" fmla="*/ 73375 h 73535"/>
                  <a:gd name="connsiteX29" fmla="*/ 35435 w 132304"/>
                  <a:gd name="connsiteY29" fmla="*/ 73089 h 73535"/>
                  <a:gd name="connsiteX30" fmla="*/ 49913 w 132304"/>
                  <a:gd name="connsiteY30" fmla="*/ 70993 h 73535"/>
                  <a:gd name="connsiteX31" fmla="*/ 60390 w 132304"/>
                  <a:gd name="connsiteY31" fmla="*/ 69374 h 73535"/>
                  <a:gd name="connsiteX32" fmla="*/ 70963 w 132304"/>
                  <a:gd name="connsiteY32" fmla="*/ 66136 h 73535"/>
                  <a:gd name="connsiteX33" fmla="*/ 75821 w 132304"/>
                  <a:gd name="connsiteY33" fmla="*/ 64517 h 73535"/>
                  <a:gd name="connsiteX34" fmla="*/ 80964 w 132304"/>
                  <a:gd name="connsiteY34" fmla="*/ 62897 h 73535"/>
                  <a:gd name="connsiteX35" fmla="*/ 81726 w 132304"/>
                  <a:gd name="connsiteY35" fmla="*/ 65850 h 73535"/>
                  <a:gd name="connsiteX36" fmla="*/ 77440 w 132304"/>
                  <a:gd name="connsiteY36" fmla="*/ 70422 h 73535"/>
                  <a:gd name="connsiteX37" fmla="*/ 132304 w 132304"/>
                  <a:gd name="connsiteY37" fmla="*/ 22226 h 7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32304" h="73535">
                    <a:moveTo>
                      <a:pt x="132304" y="22226"/>
                    </a:moveTo>
                    <a:cubicBezTo>
                      <a:pt x="129542" y="25654"/>
                      <a:pt x="125922" y="28226"/>
                      <a:pt x="121826" y="29750"/>
                    </a:cubicBezTo>
                    <a:cubicBezTo>
                      <a:pt x="118588" y="30798"/>
                      <a:pt x="116302" y="33751"/>
                      <a:pt x="116112" y="37085"/>
                    </a:cubicBezTo>
                    <a:cubicBezTo>
                      <a:pt x="115826" y="38227"/>
                      <a:pt x="115445" y="37656"/>
                      <a:pt x="115159" y="35370"/>
                    </a:cubicBezTo>
                    <a:cubicBezTo>
                      <a:pt x="114778" y="33084"/>
                      <a:pt x="114588" y="29274"/>
                      <a:pt x="114492" y="24988"/>
                    </a:cubicBezTo>
                    <a:cubicBezTo>
                      <a:pt x="114968" y="20892"/>
                      <a:pt x="116493" y="16987"/>
                      <a:pt x="118874" y="13653"/>
                    </a:cubicBezTo>
                    <a:cubicBezTo>
                      <a:pt x="121541" y="11176"/>
                      <a:pt x="123827" y="8510"/>
                      <a:pt x="125827" y="5557"/>
                    </a:cubicBezTo>
                    <a:cubicBezTo>
                      <a:pt x="126589" y="4414"/>
                      <a:pt x="126589" y="2890"/>
                      <a:pt x="125827" y="1747"/>
                    </a:cubicBezTo>
                    <a:cubicBezTo>
                      <a:pt x="125160" y="509"/>
                      <a:pt x="123827" y="-158"/>
                      <a:pt x="122398" y="32"/>
                    </a:cubicBezTo>
                    <a:cubicBezTo>
                      <a:pt x="121064" y="127"/>
                      <a:pt x="119826" y="1080"/>
                      <a:pt x="119350" y="2318"/>
                    </a:cubicBezTo>
                    <a:cubicBezTo>
                      <a:pt x="116397" y="5843"/>
                      <a:pt x="113635" y="9652"/>
                      <a:pt x="111349" y="13653"/>
                    </a:cubicBezTo>
                    <a:cubicBezTo>
                      <a:pt x="107348" y="19559"/>
                      <a:pt x="101729" y="22035"/>
                      <a:pt x="96300" y="20130"/>
                    </a:cubicBezTo>
                    <a:cubicBezTo>
                      <a:pt x="92966" y="18511"/>
                      <a:pt x="89442" y="17653"/>
                      <a:pt x="85822" y="17653"/>
                    </a:cubicBezTo>
                    <a:cubicBezTo>
                      <a:pt x="83631" y="18511"/>
                      <a:pt x="82298" y="19939"/>
                      <a:pt x="82107" y="21463"/>
                    </a:cubicBezTo>
                    <a:cubicBezTo>
                      <a:pt x="82012" y="22987"/>
                      <a:pt x="83060" y="24416"/>
                      <a:pt x="84965" y="25464"/>
                    </a:cubicBezTo>
                    <a:cubicBezTo>
                      <a:pt x="88013" y="26417"/>
                      <a:pt x="90585" y="28417"/>
                      <a:pt x="92204" y="31084"/>
                    </a:cubicBezTo>
                    <a:cubicBezTo>
                      <a:pt x="94776" y="35465"/>
                      <a:pt x="89632" y="39942"/>
                      <a:pt x="79821" y="41942"/>
                    </a:cubicBezTo>
                    <a:cubicBezTo>
                      <a:pt x="73059" y="42133"/>
                      <a:pt x="66296" y="43371"/>
                      <a:pt x="59914" y="45657"/>
                    </a:cubicBezTo>
                    <a:cubicBezTo>
                      <a:pt x="56199" y="49086"/>
                      <a:pt x="53723" y="53563"/>
                      <a:pt x="52675" y="58611"/>
                    </a:cubicBezTo>
                    <a:cubicBezTo>
                      <a:pt x="51532" y="60802"/>
                      <a:pt x="45531" y="62421"/>
                      <a:pt x="38102" y="62611"/>
                    </a:cubicBezTo>
                    <a:cubicBezTo>
                      <a:pt x="32958" y="61850"/>
                      <a:pt x="27624" y="62135"/>
                      <a:pt x="22481" y="63373"/>
                    </a:cubicBezTo>
                    <a:cubicBezTo>
                      <a:pt x="18194" y="64993"/>
                      <a:pt x="13432" y="64231"/>
                      <a:pt x="9908" y="61278"/>
                    </a:cubicBezTo>
                    <a:cubicBezTo>
                      <a:pt x="9051" y="59659"/>
                      <a:pt x="7336" y="58516"/>
                      <a:pt x="5431" y="58420"/>
                    </a:cubicBezTo>
                    <a:cubicBezTo>
                      <a:pt x="3526" y="58325"/>
                      <a:pt x="1812" y="59278"/>
                      <a:pt x="764" y="60897"/>
                    </a:cubicBezTo>
                    <a:cubicBezTo>
                      <a:pt x="-189" y="62516"/>
                      <a:pt x="-284" y="64517"/>
                      <a:pt x="668" y="66136"/>
                    </a:cubicBezTo>
                    <a:cubicBezTo>
                      <a:pt x="2383" y="69184"/>
                      <a:pt x="5717" y="70803"/>
                      <a:pt x="9051" y="70231"/>
                    </a:cubicBezTo>
                    <a:cubicBezTo>
                      <a:pt x="11527" y="68898"/>
                      <a:pt x="14575" y="68231"/>
                      <a:pt x="17623" y="68612"/>
                    </a:cubicBezTo>
                    <a:cubicBezTo>
                      <a:pt x="19528" y="69088"/>
                      <a:pt x="20957" y="70136"/>
                      <a:pt x="21719" y="71470"/>
                    </a:cubicBezTo>
                    <a:cubicBezTo>
                      <a:pt x="22767" y="72327"/>
                      <a:pt x="24862" y="72994"/>
                      <a:pt x="27434" y="73375"/>
                    </a:cubicBezTo>
                    <a:cubicBezTo>
                      <a:pt x="30101" y="73660"/>
                      <a:pt x="32958" y="73565"/>
                      <a:pt x="35435" y="73089"/>
                    </a:cubicBezTo>
                    <a:cubicBezTo>
                      <a:pt x="39435" y="71851"/>
                      <a:pt x="44484" y="71184"/>
                      <a:pt x="49913" y="70993"/>
                    </a:cubicBezTo>
                    <a:cubicBezTo>
                      <a:pt x="53818" y="70803"/>
                      <a:pt x="57342" y="70231"/>
                      <a:pt x="60390" y="69374"/>
                    </a:cubicBezTo>
                    <a:cubicBezTo>
                      <a:pt x="63438" y="67088"/>
                      <a:pt x="67153" y="65945"/>
                      <a:pt x="70963" y="66136"/>
                    </a:cubicBezTo>
                    <a:cubicBezTo>
                      <a:pt x="73059" y="65660"/>
                      <a:pt x="74678" y="65183"/>
                      <a:pt x="75821" y="64517"/>
                    </a:cubicBezTo>
                    <a:cubicBezTo>
                      <a:pt x="77250" y="63469"/>
                      <a:pt x="79059" y="62897"/>
                      <a:pt x="80964" y="62897"/>
                    </a:cubicBezTo>
                    <a:cubicBezTo>
                      <a:pt x="81917" y="63564"/>
                      <a:pt x="82202" y="64802"/>
                      <a:pt x="81726" y="65850"/>
                    </a:cubicBezTo>
                    <a:cubicBezTo>
                      <a:pt x="80488" y="67564"/>
                      <a:pt x="79059" y="69088"/>
                      <a:pt x="77440" y="70422"/>
                    </a:cubicBezTo>
                    <a:cubicBezTo>
                      <a:pt x="100300" y="60421"/>
                      <a:pt x="119445" y="43657"/>
                      <a:pt x="132304" y="22226"/>
                    </a:cubicBezTo>
                    <a:close/>
                  </a:path>
                </a:pathLst>
              </a:custGeom>
              <a:solidFill>
                <a:srgbClr val="2667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E324A661-A08E-F1EA-50DE-9F308F430C0A}"/>
                  </a:ext>
                </a:extLst>
              </p:cNvPr>
              <p:cNvSpPr/>
              <p:nvPr/>
            </p:nvSpPr>
            <p:spPr>
              <a:xfrm>
                <a:off x="4243419" y="4701015"/>
                <a:ext cx="5429" cy="11727"/>
              </a:xfrm>
              <a:custGeom>
                <a:avLst/>
                <a:gdLst>
                  <a:gd name="connsiteX0" fmla="*/ 0 w 5429"/>
                  <a:gd name="connsiteY0" fmla="*/ 10386 h 11727"/>
                  <a:gd name="connsiteX1" fmla="*/ 3715 w 5429"/>
                  <a:gd name="connsiteY1" fmla="*/ 11529 h 11727"/>
                  <a:gd name="connsiteX2" fmla="*/ 4858 w 5429"/>
                  <a:gd name="connsiteY2" fmla="*/ 8291 h 11727"/>
                  <a:gd name="connsiteX3" fmla="*/ 4858 w 5429"/>
                  <a:gd name="connsiteY3" fmla="*/ 670 h 11727"/>
                  <a:gd name="connsiteX4" fmla="*/ 1619 w 5429"/>
                  <a:gd name="connsiteY4" fmla="*/ 194 h 11727"/>
                  <a:gd name="connsiteX5" fmla="*/ 0 w 5429"/>
                  <a:gd name="connsiteY5" fmla="*/ 10386 h 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29" h="11727">
                    <a:moveTo>
                      <a:pt x="0" y="10386"/>
                    </a:moveTo>
                    <a:cubicBezTo>
                      <a:pt x="857" y="11624"/>
                      <a:pt x="2381" y="12005"/>
                      <a:pt x="3715" y="11529"/>
                    </a:cubicBezTo>
                    <a:cubicBezTo>
                      <a:pt x="4286" y="10576"/>
                      <a:pt x="4667" y="9434"/>
                      <a:pt x="4858" y="8291"/>
                    </a:cubicBezTo>
                    <a:cubicBezTo>
                      <a:pt x="5620" y="5814"/>
                      <a:pt x="5620" y="3147"/>
                      <a:pt x="4858" y="670"/>
                    </a:cubicBezTo>
                    <a:cubicBezTo>
                      <a:pt x="3905" y="4"/>
                      <a:pt x="2667" y="-187"/>
                      <a:pt x="1619" y="194"/>
                    </a:cubicBezTo>
                    <a:cubicBezTo>
                      <a:pt x="857" y="3623"/>
                      <a:pt x="286" y="6957"/>
                      <a:pt x="0" y="10386"/>
                    </a:cubicBezTo>
                    <a:close/>
                  </a:path>
                </a:pathLst>
              </a:custGeom>
              <a:solidFill>
                <a:srgbClr val="2667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1B2224BC-05E0-D720-48AF-8DC390D970C9}"/>
                  </a:ext>
                </a:extLst>
              </p:cNvPr>
              <p:cNvSpPr/>
              <p:nvPr/>
            </p:nvSpPr>
            <p:spPr>
              <a:xfrm>
                <a:off x="4213219" y="4601513"/>
                <a:ext cx="172794" cy="119572"/>
              </a:xfrm>
              <a:custGeom>
                <a:avLst/>
                <a:gdLst>
                  <a:gd name="connsiteX0" fmla="*/ 172794 w 172794"/>
                  <a:gd name="connsiteY0" fmla="*/ 59786 h 119572"/>
                  <a:gd name="connsiteX1" fmla="*/ 86397 w 172794"/>
                  <a:gd name="connsiteY1" fmla="*/ 119573 h 119572"/>
                  <a:gd name="connsiteX2" fmla="*/ 0 w 172794"/>
                  <a:gd name="connsiteY2" fmla="*/ 59786 h 119572"/>
                  <a:gd name="connsiteX3" fmla="*/ 86397 w 172794"/>
                  <a:gd name="connsiteY3" fmla="*/ 0 h 119572"/>
                  <a:gd name="connsiteX4" fmla="*/ 172794 w 172794"/>
                  <a:gd name="connsiteY4" fmla="*/ 59786 h 119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94" h="119572">
                    <a:moveTo>
                      <a:pt x="172794" y="59786"/>
                    </a:moveTo>
                    <a:cubicBezTo>
                      <a:pt x="172794" y="92806"/>
                      <a:pt x="134113" y="119573"/>
                      <a:pt x="86397" y="119573"/>
                    </a:cubicBezTo>
                    <a:cubicBezTo>
                      <a:pt x="38681" y="119573"/>
                      <a:pt x="0" y="92806"/>
                      <a:pt x="0" y="59786"/>
                    </a:cubicBezTo>
                    <a:cubicBezTo>
                      <a:pt x="0" y="26767"/>
                      <a:pt x="38681" y="0"/>
                      <a:pt x="86397" y="0"/>
                    </a:cubicBezTo>
                    <a:cubicBezTo>
                      <a:pt x="134113" y="0"/>
                      <a:pt x="172794" y="26767"/>
                      <a:pt x="172794" y="59786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7060AC05-C7E7-6577-1ABC-62B95D649208}"/>
                  </a:ext>
                </a:extLst>
              </p:cNvPr>
              <p:cNvSpPr/>
              <p:nvPr/>
            </p:nvSpPr>
            <p:spPr>
              <a:xfrm>
                <a:off x="4235155" y="4631726"/>
                <a:ext cx="50055" cy="36475"/>
              </a:xfrm>
              <a:custGeom>
                <a:avLst/>
                <a:gdLst>
                  <a:gd name="connsiteX0" fmla="*/ 50055 w 50055"/>
                  <a:gd name="connsiteY0" fmla="*/ 18238 h 36475"/>
                  <a:gd name="connsiteX1" fmla="*/ 25028 w 50055"/>
                  <a:gd name="connsiteY1" fmla="*/ 36476 h 36475"/>
                  <a:gd name="connsiteX2" fmla="*/ 0 w 50055"/>
                  <a:gd name="connsiteY2" fmla="*/ 18238 h 36475"/>
                  <a:gd name="connsiteX3" fmla="*/ 25028 w 50055"/>
                  <a:gd name="connsiteY3" fmla="*/ 0 h 36475"/>
                  <a:gd name="connsiteX4" fmla="*/ 50055 w 50055"/>
                  <a:gd name="connsiteY4" fmla="*/ 18238 h 3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55" h="36475">
                    <a:moveTo>
                      <a:pt x="50055" y="18238"/>
                    </a:moveTo>
                    <a:cubicBezTo>
                      <a:pt x="50055" y="28311"/>
                      <a:pt x="38850" y="36476"/>
                      <a:pt x="25028" y="36476"/>
                    </a:cubicBezTo>
                    <a:cubicBezTo>
                      <a:pt x="11205" y="36476"/>
                      <a:pt x="0" y="28311"/>
                      <a:pt x="0" y="18238"/>
                    </a:cubicBezTo>
                    <a:cubicBezTo>
                      <a:pt x="0" y="8165"/>
                      <a:pt x="11205" y="0"/>
                      <a:pt x="25028" y="0"/>
                    </a:cubicBezTo>
                    <a:cubicBezTo>
                      <a:pt x="38850" y="0"/>
                      <a:pt x="50055" y="8165"/>
                      <a:pt x="50055" y="182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C682B020-2ACA-8E0D-DE6E-6E9C1D2963E0}"/>
                  </a:ext>
                </a:extLst>
              </p:cNvPr>
              <p:cNvSpPr/>
              <p:nvPr/>
            </p:nvSpPr>
            <p:spPr>
              <a:xfrm>
                <a:off x="4187359" y="4592685"/>
                <a:ext cx="238993" cy="239146"/>
              </a:xfrm>
              <a:custGeom>
                <a:avLst/>
                <a:gdLst>
                  <a:gd name="connsiteX0" fmla="*/ 238994 w 238993"/>
                  <a:gd name="connsiteY0" fmla="*/ 119573 h 239146"/>
                  <a:gd name="connsiteX1" fmla="*/ 119497 w 238993"/>
                  <a:gd name="connsiteY1" fmla="*/ 239146 h 239146"/>
                  <a:gd name="connsiteX2" fmla="*/ 0 w 238993"/>
                  <a:gd name="connsiteY2" fmla="*/ 119573 h 239146"/>
                  <a:gd name="connsiteX3" fmla="*/ 119497 w 238993"/>
                  <a:gd name="connsiteY3" fmla="*/ 0 h 239146"/>
                  <a:gd name="connsiteX4" fmla="*/ 238994 w 238993"/>
                  <a:gd name="connsiteY4" fmla="*/ 119573 h 23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93" h="239146">
                    <a:moveTo>
                      <a:pt x="238994" y="119573"/>
                    </a:moveTo>
                    <a:cubicBezTo>
                      <a:pt x="238994" y="185612"/>
                      <a:pt x="185493" y="239146"/>
                      <a:pt x="119497" y="239146"/>
                    </a:cubicBezTo>
                    <a:cubicBezTo>
                      <a:pt x="53501" y="239146"/>
                      <a:pt x="0" y="185611"/>
                      <a:pt x="0" y="119573"/>
                    </a:cubicBezTo>
                    <a:cubicBezTo>
                      <a:pt x="0" y="53535"/>
                      <a:pt x="53501" y="0"/>
                      <a:pt x="119497" y="0"/>
                    </a:cubicBezTo>
                    <a:cubicBezTo>
                      <a:pt x="185493" y="0"/>
                      <a:pt x="238994" y="53535"/>
                      <a:pt x="238994" y="119573"/>
                    </a:cubicBezTo>
                    <a:close/>
                  </a:path>
                </a:pathLst>
              </a:custGeom>
              <a:noFill/>
              <a:ln w="304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0188F4F7-BD91-9416-137A-29F034962ABC}"/>
                  </a:ext>
                </a:extLst>
              </p:cNvPr>
              <p:cNvSpPr/>
              <p:nvPr/>
            </p:nvSpPr>
            <p:spPr>
              <a:xfrm>
                <a:off x="4216281" y="4625784"/>
                <a:ext cx="178217" cy="165658"/>
              </a:xfrm>
              <a:custGeom>
                <a:avLst/>
                <a:gdLst>
                  <a:gd name="connsiteX0" fmla="*/ 93337 w 178217"/>
                  <a:gd name="connsiteY0" fmla="*/ 100476 h 165658"/>
                  <a:gd name="connsiteX1" fmla="*/ 64000 w 178217"/>
                  <a:gd name="connsiteY1" fmla="*/ 112858 h 165658"/>
                  <a:gd name="connsiteX2" fmla="*/ 20280 w 178217"/>
                  <a:gd name="connsiteY2" fmla="*/ 96571 h 165658"/>
                  <a:gd name="connsiteX3" fmla="*/ 5326 w 178217"/>
                  <a:gd name="connsiteY3" fmla="*/ 76378 h 165658"/>
                  <a:gd name="connsiteX4" fmla="*/ 6945 w 178217"/>
                  <a:gd name="connsiteY4" fmla="*/ 27419 h 165658"/>
                  <a:gd name="connsiteX5" fmla="*/ 41807 w 178217"/>
                  <a:gd name="connsiteY5" fmla="*/ 1321 h 165658"/>
                  <a:gd name="connsiteX6" fmla="*/ 86765 w 178217"/>
                  <a:gd name="connsiteY6" fmla="*/ 11989 h 165658"/>
                  <a:gd name="connsiteX7" fmla="*/ 103148 w 178217"/>
                  <a:gd name="connsiteY7" fmla="*/ 29419 h 165658"/>
                  <a:gd name="connsiteX8" fmla="*/ 112196 w 178217"/>
                  <a:gd name="connsiteY8" fmla="*/ 63328 h 165658"/>
                  <a:gd name="connsiteX9" fmla="*/ 104862 w 178217"/>
                  <a:gd name="connsiteY9" fmla="*/ 87998 h 165658"/>
                  <a:gd name="connsiteX10" fmla="*/ 176109 w 178217"/>
                  <a:gd name="connsiteY10" fmla="*/ 150101 h 165658"/>
                  <a:gd name="connsiteX11" fmla="*/ 175442 w 178217"/>
                  <a:gd name="connsiteY11" fmla="*/ 162769 h 165658"/>
                  <a:gd name="connsiteX12" fmla="*/ 169346 w 178217"/>
                  <a:gd name="connsiteY12" fmla="*/ 165627 h 165658"/>
                  <a:gd name="connsiteX13" fmla="*/ 162393 w 178217"/>
                  <a:gd name="connsiteY13" fmla="*/ 163722 h 16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217" h="165658">
                    <a:moveTo>
                      <a:pt x="93337" y="100476"/>
                    </a:moveTo>
                    <a:cubicBezTo>
                      <a:pt x="85145" y="107620"/>
                      <a:pt x="74858" y="111906"/>
                      <a:pt x="64000" y="112858"/>
                    </a:cubicBezTo>
                    <a:cubicBezTo>
                      <a:pt x="47712" y="114668"/>
                      <a:pt x="31520" y="108572"/>
                      <a:pt x="20280" y="96571"/>
                    </a:cubicBezTo>
                    <a:cubicBezTo>
                      <a:pt x="14279" y="90665"/>
                      <a:pt x="9231" y="83902"/>
                      <a:pt x="5326" y="76378"/>
                    </a:cubicBezTo>
                    <a:cubicBezTo>
                      <a:pt x="-2294" y="60757"/>
                      <a:pt x="-1723" y="42469"/>
                      <a:pt x="6945" y="27419"/>
                    </a:cubicBezTo>
                    <a:cubicBezTo>
                      <a:pt x="14184" y="14084"/>
                      <a:pt x="26948" y="4559"/>
                      <a:pt x="41807" y="1321"/>
                    </a:cubicBezTo>
                    <a:cubicBezTo>
                      <a:pt x="57618" y="-2299"/>
                      <a:pt x="74287" y="1606"/>
                      <a:pt x="86765" y="11989"/>
                    </a:cubicBezTo>
                    <a:cubicBezTo>
                      <a:pt x="92956" y="17037"/>
                      <a:pt x="98480" y="22942"/>
                      <a:pt x="103148" y="29419"/>
                    </a:cubicBezTo>
                    <a:cubicBezTo>
                      <a:pt x="110006" y="39325"/>
                      <a:pt x="113149" y="51327"/>
                      <a:pt x="112196" y="63328"/>
                    </a:cubicBezTo>
                    <a:cubicBezTo>
                      <a:pt x="111815" y="71996"/>
                      <a:pt x="109339" y="80473"/>
                      <a:pt x="104862" y="87998"/>
                    </a:cubicBezTo>
                    <a:lnTo>
                      <a:pt x="176109" y="150101"/>
                    </a:lnTo>
                    <a:cubicBezTo>
                      <a:pt x="179157" y="153911"/>
                      <a:pt x="178871" y="159150"/>
                      <a:pt x="175442" y="162769"/>
                    </a:cubicBezTo>
                    <a:cubicBezTo>
                      <a:pt x="174299" y="164389"/>
                      <a:pt x="172013" y="165436"/>
                      <a:pt x="169346" y="165627"/>
                    </a:cubicBezTo>
                    <a:cubicBezTo>
                      <a:pt x="166679" y="165817"/>
                      <a:pt x="164108" y="165151"/>
                      <a:pt x="162393" y="163722"/>
                    </a:cubicBezTo>
                    <a:close/>
                  </a:path>
                </a:pathLst>
              </a:custGeom>
              <a:solidFill>
                <a:srgbClr val="565E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726432E5-7353-E2F9-E7FF-0ED170BBDA95}"/>
                  </a:ext>
                </a:extLst>
              </p:cNvPr>
              <p:cNvSpPr/>
              <p:nvPr/>
            </p:nvSpPr>
            <p:spPr>
              <a:xfrm>
                <a:off x="4309129" y="4713359"/>
                <a:ext cx="85480" cy="78056"/>
              </a:xfrm>
              <a:custGeom>
                <a:avLst/>
                <a:gdLst>
                  <a:gd name="connsiteX0" fmla="*/ 489 w 85480"/>
                  <a:gd name="connsiteY0" fmla="*/ 12901 h 78056"/>
                  <a:gd name="connsiteX1" fmla="*/ 2203 w 85480"/>
                  <a:gd name="connsiteY1" fmla="*/ 3376 h 78056"/>
                  <a:gd name="connsiteX2" fmla="*/ 12014 w 85480"/>
                  <a:gd name="connsiteY2" fmla="*/ 423 h 78056"/>
                  <a:gd name="connsiteX3" fmla="*/ 83261 w 85480"/>
                  <a:gd name="connsiteY3" fmla="*/ 62526 h 78056"/>
                  <a:gd name="connsiteX4" fmla="*/ 85452 w 85480"/>
                  <a:gd name="connsiteY4" fmla="*/ 69288 h 78056"/>
                  <a:gd name="connsiteX5" fmla="*/ 82118 w 85480"/>
                  <a:gd name="connsiteY5" fmla="*/ 75575 h 78056"/>
                  <a:gd name="connsiteX6" fmla="*/ 69640 w 85480"/>
                  <a:gd name="connsiteY6" fmla="*/ 75956 h 7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480" h="78056">
                    <a:moveTo>
                      <a:pt x="489" y="12901"/>
                    </a:moveTo>
                    <a:cubicBezTo>
                      <a:pt x="-559" y="9662"/>
                      <a:pt x="108" y="6138"/>
                      <a:pt x="2203" y="3376"/>
                    </a:cubicBezTo>
                    <a:cubicBezTo>
                      <a:pt x="4489" y="518"/>
                      <a:pt x="8394" y="-720"/>
                      <a:pt x="12014" y="423"/>
                    </a:cubicBezTo>
                    <a:lnTo>
                      <a:pt x="83261" y="62526"/>
                    </a:lnTo>
                    <a:cubicBezTo>
                      <a:pt x="84880" y="64336"/>
                      <a:pt x="85642" y="66812"/>
                      <a:pt x="85452" y="69288"/>
                    </a:cubicBezTo>
                    <a:cubicBezTo>
                      <a:pt x="85261" y="71765"/>
                      <a:pt x="84023" y="73956"/>
                      <a:pt x="82118" y="75575"/>
                    </a:cubicBezTo>
                    <a:cubicBezTo>
                      <a:pt x="78689" y="78718"/>
                      <a:pt x="73355" y="78909"/>
                      <a:pt x="69640" y="75956"/>
                    </a:cubicBezTo>
                    <a:close/>
                  </a:path>
                </a:pathLst>
              </a:custGeom>
              <a:solidFill>
                <a:srgbClr val="CAD0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E4B7FFA6-94B0-4010-6ECF-60BE6DC7E04D}"/>
                  </a:ext>
                </a:extLst>
              </p:cNvPr>
              <p:cNvSpPr/>
              <p:nvPr/>
            </p:nvSpPr>
            <p:spPr>
              <a:xfrm>
                <a:off x="4379696" y="4775962"/>
                <a:ext cx="13392" cy="14543"/>
              </a:xfrm>
              <a:custGeom>
                <a:avLst/>
                <a:gdLst>
                  <a:gd name="connsiteX0" fmla="*/ 2407 w 13392"/>
                  <a:gd name="connsiteY0" fmla="*/ 2875 h 14543"/>
                  <a:gd name="connsiteX1" fmla="*/ 9932 w 13392"/>
                  <a:gd name="connsiteY1" fmla="*/ 113 h 14543"/>
                  <a:gd name="connsiteX2" fmla="*/ 13361 w 13392"/>
                  <a:gd name="connsiteY2" fmla="*/ 4876 h 14543"/>
                  <a:gd name="connsiteX3" fmla="*/ 11266 w 13392"/>
                  <a:gd name="connsiteY3" fmla="*/ 11638 h 14543"/>
                  <a:gd name="connsiteX4" fmla="*/ 6027 w 13392"/>
                  <a:gd name="connsiteY4" fmla="*/ 14496 h 14543"/>
                  <a:gd name="connsiteX5" fmla="*/ 1741 w 13392"/>
                  <a:gd name="connsiteY5" fmla="*/ 13448 h 14543"/>
                  <a:gd name="connsiteX6" fmla="*/ 26 w 13392"/>
                  <a:gd name="connsiteY6" fmla="*/ 10305 h 14543"/>
                  <a:gd name="connsiteX7" fmla="*/ 2407 w 13392"/>
                  <a:gd name="connsiteY7" fmla="*/ 2875 h 14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92" h="14543">
                    <a:moveTo>
                      <a:pt x="2407" y="2875"/>
                    </a:moveTo>
                    <a:cubicBezTo>
                      <a:pt x="4217" y="685"/>
                      <a:pt x="7170" y="-363"/>
                      <a:pt x="9932" y="113"/>
                    </a:cubicBezTo>
                    <a:cubicBezTo>
                      <a:pt x="11932" y="875"/>
                      <a:pt x="13266" y="2780"/>
                      <a:pt x="13361" y="4876"/>
                    </a:cubicBezTo>
                    <a:cubicBezTo>
                      <a:pt x="13552" y="7352"/>
                      <a:pt x="12885" y="9733"/>
                      <a:pt x="11266" y="11638"/>
                    </a:cubicBezTo>
                    <a:cubicBezTo>
                      <a:pt x="9932" y="13162"/>
                      <a:pt x="8027" y="14115"/>
                      <a:pt x="6027" y="14496"/>
                    </a:cubicBezTo>
                    <a:cubicBezTo>
                      <a:pt x="4503" y="14686"/>
                      <a:pt x="2884" y="14306"/>
                      <a:pt x="1741" y="13448"/>
                    </a:cubicBezTo>
                    <a:cubicBezTo>
                      <a:pt x="598" y="12686"/>
                      <a:pt x="-69" y="11543"/>
                      <a:pt x="26" y="10305"/>
                    </a:cubicBezTo>
                    <a:cubicBezTo>
                      <a:pt x="-164" y="7638"/>
                      <a:pt x="693" y="4971"/>
                      <a:pt x="2407" y="2875"/>
                    </a:cubicBezTo>
                    <a:close/>
                  </a:path>
                </a:pathLst>
              </a:custGeom>
              <a:solidFill>
                <a:srgbClr val="626A7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73ADEDD4-F3F3-BD62-C472-607356C57BD7}"/>
                  </a:ext>
                </a:extLst>
              </p:cNvPr>
              <p:cNvSpPr/>
              <p:nvPr/>
            </p:nvSpPr>
            <p:spPr>
              <a:xfrm>
                <a:off x="4216109" y="4625970"/>
                <a:ext cx="107960" cy="107233"/>
              </a:xfrm>
              <a:custGeom>
                <a:avLst/>
                <a:gdLst>
                  <a:gd name="connsiteX0" fmla="*/ 107961 w 107960"/>
                  <a:gd name="connsiteY0" fmla="*/ 53617 h 107233"/>
                  <a:gd name="connsiteX1" fmla="*/ 53980 w 107960"/>
                  <a:gd name="connsiteY1" fmla="*/ 107234 h 107233"/>
                  <a:gd name="connsiteX2" fmla="*/ 0 w 107960"/>
                  <a:gd name="connsiteY2" fmla="*/ 53617 h 107233"/>
                  <a:gd name="connsiteX3" fmla="*/ 53980 w 107960"/>
                  <a:gd name="connsiteY3" fmla="*/ 0 h 107233"/>
                  <a:gd name="connsiteX4" fmla="*/ 107961 w 107960"/>
                  <a:gd name="connsiteY4" fmla="*/ 53617 h 107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0" h="107233">
                    <a:moveTo>
                      <a:pt x="107961" y="53617"/>
                    </a:moveTo>
                    <a:cubicBezTo>
                      <a:pt x="107961" y="83229"/>
                      <a:pt x="83793" y="107234"/>
                      <a:pt x="53980" y="107234"/>
                    </a:cubicBezTo>
                    <a:cubicBezTo>
                      <a:pt x="24168" y="107234"/>
                      <a:pt x="0" y="83228"/>
                      <a:pt x="0" y="53617"/>
                    </a:cubicBezTo>
                    <a:cubicBezTo>
                      <a:pt x="0" y="24005"/>
                      <a:pt x="24168" y="0"/>
                      <a:pt x="53980" y="0"/>
                    </a:cubicBezTo>
                    <a:cubicBezTo>
                      <a:pt x="83793" y="0"/>
                      <a:pt x="107961" y="24005"/>
                      <a:pt x="107961" y="53617"/>
                    </a:cubicBezTo>
                    <a:close/>
                  </a:path>
                </a:pathLst>
              </a:custGeom>
              <a:solidFill>
                <a:srgbClr val="B8BF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CD07258E-185D-7064-4778-199CB350C5E4}"/>
                  </a:ext>
                </a:extLst>
              </p:cNvPr>
              <p:cNvSpPr/>
              <p:nvPr/>
            </p:nvSpPr>
            <p:spPr>
              <a:xfrm>
                <a:off x="4222385" y="4631567"/>
                <a:ext cx="95979" cy="96039"/>
              </a:xfrm>
              <a:custGeom>
                <a:avLst/>
                <a:gdLst>
                  <a:gd name="connsiteX0" fmla="*/ 95979 w 95979"/>
                  <a:gd name="connsiteY0" fmla="*/ 48020 h 96039"/>
                  <a:gd name="connsiteX1" fmla="*/ 47990 w 95979"/>
                  <a:gd name="connsiteY1" fmla="*/ 96040 h 96039"/>
                  <a:gd name="connsiteX2" fmla="*/ 0 w 95979"/>
                  <a:gd name="connsiteY2" fmla="*/ 48020 h 96039"/>
                  <a:gd name="connsiteX3" fmla="*/ 47990 w 95979"/>
                  <a:gd name="connsiteY3" fmla="*/ 0 h 96039"/>
                  <a:gd name="connsiteX4" fmla="*/ 95979 w 95979"/>
                  <a:gd name="connsiteY4" fmla="*/ 48020 h 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979" h="96039">
                    <a:moveTo>
                      <a:pt x="95979" y="48020"/>
                    </a:moveTo>
                    <a:cubicBezTo>
                      <a:pt x="95979" y="74541"/>
                      <a:pt x="74493" y="96040"/>
                      <a:pt x="47990" y="96040"/>
                    </a:cubicBezTo>
                    <a:cubicBezTo>
                      <a:pt x="21486" y="96040"/>
                      <a:pt x="0" y="74541"/>
                      <a:pt x="0" y="48020"/>
                    </a:cubicBezTo>
                    <a:cubicBezTo>
                      <a:pt x="0" y="21499"/>
                      <a:pt x="21486" y="0"/>
                      <a:pt x="47990" y="0"/>
                    </a:cubicBezTo>
                    <a:cubicBezTo>
                      <a:pt x="74493" y="0"/>
                      <a:pt x="95979" y="21499"/>
                      <a:pt x="95979" y="48020"/>
                    </a:cubicBezTo>
                    <a:close/>
                  </a:path>
                </a:pathLst>
              </a:custGeom>
              <a:solidFill>
                <a:srgbClr val="ADD9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B1BD8600-C09E-55CB-7F85-DDEE2FCA38DA}"/>
                  </a:ext>
                </a:extLst>
              </p:cNvPr>
              <p:cNvSpPr/>
              <p:nvPr/>
            </p:nvSpPr>
            <p:spPr>
              <a:xfrm>
                <a:off x="4232348" y="4640140"/>
                <a:ext cx="77577" cy="56415"/>
              </a:xfrm>
              <a:custGeom>
                <a:avLst/>
                <a:gdLst>
                  <a:gd name="connsiteX0" fmla="*/ 77578 w 77577"/>
                  <a:gd name="connsiteY0" fmla="*/ 28208 h 56415"/>
                  <a:gd name="connsiteX1" fmla="*/ 38789 w 77577"/>
                  <a:gd name="connsiteY1" fmla="*/ 56415 h 56415"/>
                  <a:gd name="connsiteX2" fmla="*/ 0 w 77577"/>
                  <a:gd name="connsiteY2" fmla="*/ 28208 h 56415"/>
                  <a:gd name="connsiteX3" fmla="*/ 38789 w 77577"/>
                  <a:gd name="connsiteY3" fmla="*/ 0 h 56415"/>
                  <a:gd name="connsiteX4" fmla="*/ 77578 w 77577"/>
                  <a:gd name="connsiteY4" fmla="*/ 28208 h 56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77" h="56415">
                    <a:moveTo>
                      <a:pt x="77578" y="28208"/>
                    </a:moveTo>
                    <a:cubicBezTo>
                      <a:pt x="77578" y="43786"/>
                      <a:pt x="60211" y="56415"/>
                      <a:pt x="38789" y="56415"/>
                    </a:cubicBezTo>
                    <a:cubicBezTo>
                      <a:pt x="17366" y="56415"/>
                      <a:pt x="0" y="43786"/>
                      <a:pt x="0" y="28208"/>
                    </a:cubicBezTo>
                    <a:cubicBezTo>
                      <a:pt x="0" y="12629"/>
                      <a:pt x="17366" y="0"/>
                      <a:pt x="38789" y="0"/>
                    </a:cubicBezTo>
                    <a:cubicBezTo>
                      <a:pt x="60211" y="0"/>
                      <a:pt x="77578" y="12629"/>
                      <a:pt x="77578" y="2820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75529BAB-E012-6C0C-D8DC-7BE8D8D37AFD}"/>
                  </a:ext>
                </a:extLst>
              </p:cNvPr>
              <p:cNvSpPr/>
              <p:nvPr/>
            </p:nvSpPr>
            <p:spPr>
              <a:xfrm>
                <a:off x="4216281" y="4625784"/>
                <a:ext cx="178217" cy="165658"/>
              </a:xfrm>
              <a:custGeom>
                <a:avLst/>
                <a:gdLst>
                  <a:gd name="connsiteX0" fmla="*/ 93337 w 178217"/>
                  <a:gd name="connsiteY0" fmla="*/ 100476 h 165658"/>
                  <a:gd name="connsiteX1" fmla="*/ 64000 w 178217"/>
                  <a:gd name="connsiteY1" fmla="*/ 112858 h 165658"/>
                  <a:gd name="connsiteX2" fmla="*/ 20280 w 178217"/>
                  <a:gd name="connsiteY2" fmla="*/ 96571 h 165658"/>
                  <a:gd name="connsiteX3" fmla="*/ 5326 w 178217"/>
                  <a:gd name="connsiteY3" fmla="*/ 76378 h 165658"/>
                  <a:gd name="connsiteX4" fmla="*/ 6945 w 178217"/>
                  <a:gd name="connsiteY4" fmla="*/ 27419 h 165658"/>
                  <a:gd name="connsiteX5" fmla="*/ 41807 w 178217"/>
                  <a:gd name="connsiteY5" fmla="*/ 1321 h 165658"/>
                  <a:gd name="connsiteX6" fmla="*/ 86765 w 178217"/>
                  <a:gd name="connsiteY6" fmla="*/ 11989 h 165658"/>
                  <a:gd name="connsiteX7" fmla="*/ 103148 w 178217"/>
                  <a:gd name="connsiteY7" fmla="*/ 29419 h 165658"/>
                  <a:gd name="connsiteX8" fmla="*/ 112196 w 178217"/>
                  <a:gd name="connsiteY8" fmla="*/ 63328 h 165658"/>
                  <a:gd name="connsiteX9" fmla="*/ 104862 w 178217"/>
                  <a:gd name="connsiteY9" fmla="*/ 87998 h 165658"/>
                  <a:gd name="connsiteX10" fmla="*/ 176109 w 178217"/>
                  <a:gd name="connsiteY10" fmla="*/ 150101 h 165658"/>
                  <a:gd name="connsiteX11" fmla="*/ 175442 w 178217"/>
                  <a:gd name="connsiteY11" fmla="*/ 162769 h 165658"/>
                  <a:gd name="connsiteX12" fmla="*/ 169346 w 178217"/>
                  <a:gd name="connsiteY12" fmla="*/ 165627 h 165658"/>
                  <a:gd name="connsiteX13" fmla="*/ 162393 w 178217"/>
                  <a:gd name="connsiteY13" fmla="*/ 163722 h 16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217" h="165658">
                    <a:moveTo>
                      <a:pt x="93337" y="100476"/>
                    </a:moveTo>
                    <a:cubicBezTo>
                      <a:pt x="85145" y="107620"/>
                      <a:pt x="74858" y="111906"/>
                      <a:pt x="64000" y="112858"/>
                    </a:cubicBezTo>
                    <a:cubicBezTo>
                      <a:pt x="47712" y="114668"/>
                      <a:pt x="31520" y="108572"/>
                      <a:pt x="20280" y="96571"/>
                    </a:cubicBezTo>
                    <a:cubicBezTo>
                      <a:pt x="14279" y="90665"/>
                      <a:pt x="9231" y="83902"/>
                      <a:pt x="5326" y="76378"/>
                    </a:cubicBezTo>
                    <a:cubicBezTo>
                      <a:pt x="-2294" y="60757"/>
                      <a:pt x="-1723" y="42469"/>
                      <a:pt x="6945" y="27419"/>
                    </a:cubicBezTo>
                    <a:cubicBezTo>
                      <a:pt x="14184" y="14084"/>
                      <a:pt x="26948" y="4559"/>
                      <a:pt x="41807" y="1321"/>
                    </a:cubicBezTo>
                    <a:cubicBezTo>
                      <a:pt x="57618" y="-2299"/>
                      <a:pt x="74287" y="1606"/>
                      <a:pt x="86765" y="11989"/>
                    </a:cubicBezTo>
                    <a:cubicBezTo>
                      <a:pt x="92956" y="17037"/>
                      <a:pt x="98480" y="22942"/>
                      <a:pt x="103148" y="29419"/>
                    </a:cubicBezTo>
                    <a:cubicBezTo>
                      <a:pt x="110006" y="39325"/>
                      <a:pt x="113149" y="51327"/>
                      <a:pt x="112196" y="63328"/>
                    </a:cubicBezTo>
                    <a:cubicBezTo>
                      <a:pt x="111815" y="71996"/>
                      <a:pt x="109339" y="80473"/>
                      <a:pt x="104862" y="87998"/>
                    </a:cubicBezTo>
                    <a:lnTo>
                      <a:pt x="176109" y="150101"/>
                    </a:lnTo>
                    <a:cubicBezTo>
                      <a:pt x="179157" y="153911"/>
                      <a:pt x="178871" y="159150"/>
                      <a:pt x="175442" y="162769"/>
                    </a:cubicBezTo>
                    <a:cubicBezTo>
                      <a:pt x="174299" y="164389"/>
                      <a:pt x="172013" y="165436"/>
                      <a:pt x="169346" y="165627"/>
                    </a:cubicBezTo>
                    <a:cubicBezTo>
                      <a:pt x="166679" y="165817"/>
                      <a:pt x="164108" y="165151"/>
                      <a:pt x="162393" y="163722"/>
                    </a:cubicBezTo>
                    <a:close/>
                  </a:path>
                </a:pathLst>
              </a:custGeom>
              <a:noFill/>
              <a:ln w="142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77" name="图形 11">
              <a:extLst>
                <a:ext uri="{FF2B5EF4-FFF2-40B4-BE49-F238E27FC236}">
                  <a16:creationId xmlns:a16="http://schemas.microsoft.com/office/drawing/2014/main" id="{92FD7C54-0E10-0716-ADB8-FEF02A5857E5}"/>
                </a:ext>
              </a:extLst>
            </p:cNvPr>
            <p:cNvGrpSpPr/>
            <p:nvPr/>
          </p:nvGrpSpPr>
          <p:grpSpPr>
            <a:xfrm>
              <a:off x="3244619" y="4182192"/>
              <a:ext cx="284245" cy="285750"/>
              <a:chOff x="3755159" y="4403172"/>
              <a:chExt cx="284245" cy="285750"/>
            </a:xfrm>
          </p:grpSpPr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E6A6CA57-4BB9-8D23-3CCA-1E51A4352805}"/>
                  </a:ext>
                </a:extLst>
              </p:cNvPr>
              <p:cNvSpPr/>
              <p:nvPr/>
            </p:nvSpPr>
            <p:spPr>
              <a:xfrm>
                <a:off x="3755159" y="4403172"/>
                <a:ext cx="284243" cy="285750"/>
              </a:xfrm>
              <a:custGeom>
                <a:avLst/>
                <a:gdLst>
                  <a:gd name="connsiteX0" fmla="*/ 45919 w 284243"/>
                  <a:gd name="connsiteY0" fmla="*/ 285750 h 285750"/>
                  <a:gd name="connsiteX1" fmla="*/ 13534 w 284243"/>
                  <a:gd name="connsiteY1" fmla="*/ 272129 h 285750"/>
                  <a:gd name="connsiteX2" fmla="*/ 104 w 284243"/>
                  <a:gd name="connsiteY2" fmla="*/ 239268 h 285750"/>
                  <a:gd name="connsiteX3" fmla="*/ 104 w 284243"/>
                  <a:gd name="connsiteY3" fmla="*/ 49625 h 285750"/>
                  <a:gd name="connsiteX4" fmla="*/ 12391 w 284243"/>
                  <a:gd name="connsiteY4" fmla="*/ 14764 h 285750"/>
                  <a:gd name="connsiteX5" fmla="*/ 45919 w 284243"/>
                  <a:gd name="connsiteY5" fmla="*/ 0 h 285750"/>
                  <a:gd name="connsiteX6" fmla="*/ 238324 w 284243"/>
                  <a:gd name="connsiteY6" fmla="*/ 0 h 285750"/>
                  <a:gd name="connsiteX7" fmla="*/ 271852 w 284243"/>
                  <a:gd name="connsiteY7" fmla="*/ 14764 h 285750"/>
                  <a:gd name="connsiteX8" fmla="*/ 284140 w 284243"/>
                  <a:gd name="connsiteY8" fmla="*/ 49625 h 285750"/>
                  <a:gd name="connsiteX9" fmla="*/ 284140 w 284243"/>
                  <a:gd name="connsiteY9" fmla="*/ 239268 h 285750"/>
                  <a:gd name="connsiteX10" fmla="*/ 270709 w 284243"/>
                  <a:gd name="connsiteY10" fmla="*/ 272129 h 285750"/>
                  <a:gd name="connsiteX11" fmla="*/ 238324 w 284243"/>
                  <a:gd name="connsiteY11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243" h="285750">
                    <a:moveTo>
                      <a:pt x="45919" y="285750"/>
                    </a:moveTo>
                    <a:cubicBezTo>
                      <a:pt x="33727" y="285750"/>
                      <a:pt x="22107" y="280892"/>
                      <a:pt x="13534" y="272129"/>
                    </a:cubicBezTo>
                    <a:cubicBezTo>
                      <a:pt x="4866" y="263462"/>
                      <a:pt x="104" y="251651"/>
                      <a:pt x="104" y="239268"/>
                    </a:cubicBezTo>
                    <a:lnTo>
                      <a:pt x="104" y="49625"/>
                    </a:lnTo>
                    <a:cubicBezTo>
                      <a:pt x="-753" y="36766"/>
                      <a:pt x="3723" y="24098"/>
                      <a:pt x="12391" y="14764"/>
                    </a:cubicBezTo>
                    <a:cubicBezTo>
                      <a:pt x="21059" y="5334"/>
                      <a:pt x="33251" y="0"/>
                      <a:pt x="45919" y="0"/>
                    </a:cubicBezTo>
                    <a:lnTo>
                      <a:pt x="238324" y="0"/>
                    </a:lnTo>
                    <a:cubicBezTo>
                      <a:pt x="250992" y="0"/>
                      <a:pt x="263185" y="5334"/>
                      <a:pt x="271852" y="14764"/>
                    </a:cubicBezTo>
                    <a:cubicBezTo>
                      <a:pt x="280520" y="24098"/>
                      <a:pt x="284997" y="36766"/>
                      <a:pt x="284140" y="49625"/>
                    </a:cubicBezTo>
                    <a:lnTo>
                      <a:pt x="284140" y="239268"/>
                    </a:lnTo>
                    <a:cubicBezTo>
                      <a:pt x="284140" y="251651"/>
                      <a:pt x="279377" y="263462"/>
                      <a:pt x="270709" y="272129"/>
                    </a:cubicBezTo>
                    <a:cubicBezTo>
                      <a:pt x="262137" y="280892"/>
                      <a:pt x="250516" y="285750"/>
                      <a:pt x="238324" y="2857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50000">
                    <a:srgbClr val="666666"/>
                  </a:gs>
                  <a:gs pos="100000">
                    <a:srgbClr val="000000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E727CB49-3BB2-51D9-2F9D-5A0839C8D7ED}"/>
                  </a:ext>
                </a:extLst>
              </p:cNvPr>
              <p:cNvSpPr/>
              <p:nvPr/>
            </p:nvSpPr>
            <p:spPr>
              <a:xfrm>
                <a:off x="3774980" y="4463560"/>
                <a:ext cx="247268" cy="168021"/>
              </a:xfrm>
              <a:custGeom>
                <a:avLst/>
                <a:gdLst>
                  <a:gd name="connsiteX0" fmla="*/ 177260 w 247268"/>
                  <a:gd name="connsiteY0" fmla="*/ 30671 h 168021"/>
                  <a:gd name="connsiteX1" fmla="*/ 202787 w 247268"/>
                  <a:gd name="connsiteY1" fmla="*/ 84868 h 168021"/>
                  <a:gd name="connsiteX2" fmla="*/ 177260 w 247268"/>
                  <a:gd name="connsiteY2" fmla="*/ 139065 h 168021"/>
                  <a:gd name="connsiteX3" fmla="*/ 162782 w 247268"/>
                  <a:gd name="connsiteY3" fmla="*/ 125825 h 168021"/>
                  <a:gd name="connsiteX4" fmla="*/ 182118 w 247268"/>
                  <a:gd name="connsiteY4" fmla="*/ 86011 h 168021"/>
                  <a:gd name="connsiteX5" fmla="*/ 162782 w 247268"/>
                  <a:gd name="connsiteY5" fmla="*/ 46101 h 168021"/>
                  <a:gd name="connsiteX6" fmla="*/ 205550 w 247268"/>
                  <a:gd name="connsiteY6" fmla="*/ 0 h 168021"/>
                  <a:gd name="connsiteX7" fmla="*/ 247269 w 247268"/>
                  <a:gd name="connsiteY7" fmla="*/ 84011 h 168021"/>
                  <a:gd name="connsiteX8" fmla="*/ 205550 w 247268"/>
                  <a:gd name="connsiteY8" fmla="*/ 168021 h 168021"/>
                  <a:gd name="connsiteX9" fmla="*/ 192214 w 247268"/>
                  <a:gd name="connsiteY9" fmla="*/ 154496 h 168021"/>
                  <a:gd name="connsiteX10" fmla="*/ 226028 w 247268"/>
                  <a:gd name="connsiteY10" fmla="*/ 84201 h 168021"/>
                  <a:gd name="connsiteX11" fmla="*/ 192214 w 247268"/>
                  <a:gd name="connsiteY11" fmla="*/ 14002 h 168021"/>
                  <a:gd name="connsiteX12" fmla="*/ 68104 w 247268"/>
                  <a:gd name="connsiteY12" fmla="*/ 30671 h 168021"/>
                  <a:gd name="connsiteX13" fmla="*/ 42577 w 247268"/>
                  <a:gd name="connsiteY13" fmla="*/ 84868 h 168021"/>
                  <a:gd name="connsiteX14" fmla="*/ 68104 w 247268"/>
                  <a:gd name="connsiteY14" fmla="*/ 139065 h 168021"/>
                  <a:gd name="connsiteX15" fmla="*/ 82582 w 247268"/>
                  <a:gd name="connsiteY15" fmla="*/ 125825 h 168021"/>
                  <a:gd name="connsiteX16" fmla="*/ 63246 w 247268"/>
                  <a:gd name="connsiteY16" fmla="*/ 86011 h 168021"/>
                  <a:gd name="connsiteX17" fmla="*/ 82582 w 247268"/>
                  <a:gd name="connsiteY17" fmla="*/ 46101 h 168021"/>
                  <a:gd name="connsiteX18" fmla="*/ 41815 w 247268"/>
                  <a:gd name="connsiteY18" fmla="*/ 0 h 168021"/>
                  <a:gd name="connsiteX19" fmla="*/ 0 w 247268"/>
                  <a:gd name="connsiteY19" fmla="*/ 84011 h 168021"/>
                  <a:gd name="connsiteX20" fmla="*/ 41815 w 247268"/>
                  <a:gd name="connsiteY20" fmla="*/ 168021 h 168021"/>
                  <a:gd name="connsiteX21" fmla="*/ 55150 w 247268"/>
                  <a:gd name="connsiteY21" fmla="*/ 154496 h 168021"/>
                  <a:gd name="connsiteX22" fmla="*/ 21241 w 247268"/>
                  <a:gd name="connsiteY22" fmla="*/ 84201 h 168021"/>
                  <a:gd name="connsiteX23" fmla="*/ 55150 w 247268"/>
                  <a:gd name="connsiteY23" fmla="*/ 14002 h 16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268" h="168021">
                    <a:moveTo>
                      <a:pt x="177260" y="30671"/>
                    </a:moveTo>
                    <a:cubicBezTo>
                      <a:pt x="193453" y="43815"/>
                      <a:pt x="202787" y="63818"/>
                      <a:pt x="202787" y="84868"/>
                    </a:cubicBezTo>
                    <a:cubicBezTo>
                      <a:pt x="202787" y="105918"/>
                      <a:pt x="193453" y="125825"/>
                      <a:pt x="177260" y="139065"/>
                    </a:cubicBezTo>
                    <a:lnTo>
                      <a:pt x="162782" y="125825"/>
                    </a:lnTo>
                    <a:cubicBezTo>
                      <a:pt x="174974" y="116300"/>
                      <a:pt x="182118" y="101632"/>
                      <a:pt x="182118" y="86011"/>
                    </a:cubicBezTo>
                    <a:cubicBezTo>
                      <a:pt x="182118" y="70390"/>
                      <a:pt x="174974" y="55626"/>
                      <a:pt x="162782" y="46101"/>
                    </a:cubicBezTo>
                    <a:close/>
                    <a:moveTo>
                      <a:pt x="205550" y="0"/>
                    </a:moveTo>
                    <a:cubicBezTo>
                      <a:pt x="231838" y="19717"/>
                      <a:pt x="247269" y="50959"/>
                      <a:pt x="247269" y="84011"/>
                    </a:cubicBezTo>
                    <a:cubicBezTo>
                      <a:pt x="247269" y="117158"/>
                      <a:pt x="231838" y="148304"/>
                      <a:pt x="205550" y="168021"/>
                    </a:cubicBezTo>
                    <a:lnTo>
                      <a:pt x="192214" y="154496"/>
                    </a:lnTo>
                    <a:cubicBezTo>
                      <a:pt x="213550" y="137636"/>
                      <a:pt x="226028" y="111728"/>
                      <a:pt x="226028" y="84201"/>
                    </a:cubicBezTo>
                    <a:cubicBezTo>
                      <a:pt x="226028" y="56769"/>
                      <a:pt x="213550" y="30861"/>
                      <a:pt x="192214" y="14002"/>
                    </a:cubicBezTo>
                    <a:close/>
                    <a:moveTo>
                      <a:pt x="68104" y="30671"/>
                    </a:moveTo>
                    <a:cubicBezTo>
                      <a:pt x="51911" y="43815"/>
                      <a:pt x="42577" y="63818"/>
                      <a:pt x="42577" y="84868"/>
                    </a:cubicBezTo>
                    <a:cubicBezTo>
                      <a:pt x="42577" y="105918"/>
                      <a:pt x="51911" y="125825"/>
                      <a:pt x="68104" y="139065"/>
                    </a:cubicBezTo>
                    <a:lnTo>
                      <a:pt x="82582" y="125825"/>
                    </a:lnTo>
                    <a:cubicBezTo>
                      <a:pt x="70390" y="116300"/>
                      <a:pt x="63246" y="101632"/>
                      <a:pt x="63246" y="86011"/>
                    </a:cubicBezTo>
                    <a:cubicBezTo>
                      <a:pt x="63246" y="70390"/>
                      <a:pt x="70390" y="55626"/>
                      <a:pt x="82582" y="46101"/>
                    </a:cubicBezTo>
                    <a:close/>
                    <a:moveTo>
                      <a:pt x="41815" y="0"/>
                    </a:moveTo>
                    <a:cubicBezTo>
                      <a:pt x="15526" y="19717"/>
                      <a:pt x="0" y="50959"/>
                      <a:pt x="0" y="84011"/>
                    </a:cubicBezTo>
                    <a:cubicBezTo>
                      <a:pt x="0" y="117158"/>
                      <a:pt x="15526" y="148304"/>
                      <a:pt x="41815" y="168021"/>
                    </a:cubicBezTo>
                    <a:lnTo>
                      <a:pt x="55150" y="154496"/>
                    </a:lnTo>
                    <a:cubicBezTo>
                      <a:pt x="33718" y="137636"/>
                      <a:pt x="21241" y="111728"/>
                      <a:pt x="21241" y="84201"/>
                    </a:cubicBezTo>
                    <a:cubicBezTo>
                      <a:pt x="21241" y="56769"/>
                      <a:pt x="33718" y="30861"/>
                      <a:pt x="55150" y="14002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4BA0C3C9-50F4-2816-EB20-664DD72532D0}"/>
                  </a:ext>
                </a:extLst>
              </p:cNvPr>
              <p:cNvSpPr/>
              <p:nvPr/>
            </p:nvSpPr>
            <p:spPr>
              <a:xfrm>
                <a:off x="3869787" y="4519392"/>
                <a:ext cx="57272" cy="58071"/>
              </a:xfrm>
              <a:custGeom>
                <a:avLst/>
                <a:gdLst>
                  <a:gd name="connsiteX0" fmla="*/ 57272 w 57272"/>
                  <a:gd name="connsiteY0" fmla="*/ 29036 h 58071"/>
                  <a:gd name="connsiteX1" fmla="*/ 28636 w 57272"/>
                  <a:gd name="connsiteY1" fmla="*/ 58071 h 58071"/>
                  <a:gd name="connsiteX2" fmla="*/ 0 w 57272"/>
                  <a:gd name="connsiteY2" fmla="*/ 29036 h 58071"/>
                  <a:gd name="connsiteX3" fmla="*/ 28636 w 57272"/>
                  <a:gd name="connsiteY3" fmla="*/ 0 h 58071"/>
                  <a:gd name="connsiteX4" fmla="*/ 57272 w 57272"/>
                  <a:gd name="connsiteY4" fmla="*/ 29036 h 5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2" h="58071">
                    <a:moveTo>
                      <a:pt x="57272" y="29036"/>
                    </a:moveTo>
                    <a:cubicBezTo>
                      <a:pt x="57272" y="45072"/>
                      <a:pt x="44451" y="58071"/>
                      <a:pt x="28636" y="58071"/>
                    </a:cubicBezTo>
                    <a:cubicBezTo>
                      <a:pt x="12821" y="58071"/>
                      <a:pt x="0" y="45072"/>
                      <a:pt x="0" y="29036"/>
                    </a:cubicBezTo>
                    <a:cubicBezTo>
                      <a:pt x="0" y="13000"/>
                      <a:pt x="12821" y="0"/>
                      <a:pt x="28636" y="0"/>
                    </a:cubicBezTo>
                    <a:cubicBezTo>
                      <a:pt x="44451" y="0"/>
                      <a:pt x="57272" y="13000"/>
                      <a:pt x="57272" y="29036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C1B976D8-9624-3DD1-5C00-51627A55E4B1}"/>
                  </a:ext>
                </a:extLst>
              </p:cNvPr>
              <p:cNvSpPr/>
              <p:nvPr/>
            </p:nvSpPr>
            <p:spPr>
              <a:xfrm>
                <a:off x="3755159" y="4403172"/>
                <a:ext cx="284245" cy="125134"/>
              </a:xfrm>
              <a:custGeom>
                <a:avLst/>
                <a:gdLst>
                  <a:gd name="connsiteX0" fmla="*/ 104 w 284245"/>
                  <a:gd name="connsiteY0" fmla="*/ 49625 h 125134"/>
                  <a:gd name="connsiteX1" fmla="*/ 12391 w 284245"/>
                  <a:gd name="connsiteY1" fmla="*/ 14764 h 125134"/>
                  <a:gd name="connsiteX2" fmla="*/ 45919 w 284245"/>
                  <a:gd name="connsiteY2" fmla="*/ 0 h 125134"/>
                  <a:gd name="connsiteX3" fmla="*/ 238705 w 284245"/>
                  <a:gd name="connsiteY3" fmla="*/ 0 h 125134"/>
                  <a:gd name="connsiteX4" fmla="*/ 272043 w 284245"/>
                  <a:gd name="connsiteY4" fmla="*/ 14859 h 125134"/>
                  <a:gd name="connsiteX5" fmla="*/ 284140 w 284245"/>
                  <a:gd name="connsiteY5" fmla="*/ 49625 h 125134"/>
                  <a:gd name="connsiteX6" fmla="*/ 284140 w 284245"/>
                  <a:gd name="connsiteY6" fmla="*/ 98774 h 125134"/>
                  <a:gd name="connsiteX7" fmla="*/ 104 w 284245"/>
                  <a:gd name="connsiteY7" fmla="*/ 98774 h 125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245" h="125134">
                    <a:moveTo>
                      <a:pt x="104" y="49625"/>
                    </a:moveTo>
                    <a:cubicBezTo>
                      <a:pt x="-753" y="36766"/>
                      <a:pt x="3723" y="24098"/>
                      <a:pt x="12391" y="14764"/>
                    </a:cubicBezTo>
                    <a:cubicBezTo>
                      <a:pt x="21059" y="5334"/>
                      <a:pt x="33251" y="0"/>
                      <a:pt x="45919" y="0"/>
                    </a:cubicBezTo>
                    <a:lnTo>
                      <a:pt x="238705" y="0"/>
                    </a:lnTo>
                    <a:cubicBezTo>
                      <a:pt x="251373" y="95"/>
                      <a:pt x="263375" y="5524"/>
                      <a:pt x="272043" y="14859"/>
                    </a:cubicBezTo>
                    <a:cubicBezTo>
                      <a:pt x="280615" y="24289"/>
                      <a:pt x="284997" y="36766"/>
                      <a:pt x="284140" y="49625"/>
                    </a:cubicBezTo>
                    <a:lnTo>
                      <a:pt x="284140" y="98774"/>
                    </a:lnTo>
                    <a:cubicBezTo>
                      <a:pt x="192604" y="133921"/>
                      <a:pt x="91639" y="133921"/>
                      <a:pt x="104" y="98774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8B2D023A-D184-EAF4-838A-645DBCF57938}"/>
                </a:ext>
              </a:extLst>
            </p:cNvPr>
            <p:cNvSpPr/>
            <p:nvPr/>
          </p:nvSpPr>
          <p:spPr>
            <a:xfrm>
              <a:off x="3253391" y="4563192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83" name="图片 382">
              <a:extLst>
                <a:ext uri="{FF2B5EF4-FFF2-40B4-BE49-F238E27FC236}">
                  <a16:creationId xmlns:a16="http://schemas.microsoft.com/office/drawing/2014/main" id="{9A3ED799-3D9E-810E-DFEA-D24C54FA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2928" y="4620342"/>
              <a:ext cx="438150" cy="200025"/>
            </a:xfrm>
            <a:custGeom>
              <a:avLst/>
              <a:gdLst>
                <a:gd name="connsiteX0" fmla="*/ -1 w 438150"/>
                <a:gd name="connsiteY0" fmla="*/ -1 h 200025"/>
                <a:gd name="connsiteX1" fmla="*/ 438150 w 438150"/>
                <a:gd name="connsiteY1" fmla="*/ -1 h 200025"/>
                <a:gd name="connsiteX2" fmla="*/ 438150 w 438150"/>
                <a:gd name="connsiteY2" fmla="*/ 200025 h 200025"/>
                <a:gd name="connsiteX3" fmla="*/ -1 w 43815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50" h="200025">
                  <a:moveTo>
                    <a:pt x="-1" y="-1"/>
                  </a:moveTo>
                  <a:lnTo>
                    <a:pt x="438150" y="-1"/>
                  </a:lnTo>
                  <a:lnTo>
                    <a:pt x="43815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grpSp>
          <p:nvGrpSpPr>
            <p:cNvPr id="384" name="图形 11">
              <a:extLst>
                <a:ext uri="{FF2B5EF4-FFF2-40B4-BE49-F238E27FC236}">
                  <a16:creationId xmlns:a16="http://schemas.microsoft.com/office/drawing/2014/main" id="{14DECAD8-6496-F68B-F6D8-C34118CB3FE0}"/>
                </a:ext>
              </a:extLst>
            </p:cNvPr>
            <p:cNvGrpSpPr/>
            <p:nvPr/>
          </p:nvGrpSpPr>
          <p:grpSpPr>
            <a:xfrm>
              <a:off x="2578878" y="5230224"/>
              <a:ext cx="611389" cy="523592"/>
              <a:chOff x="3089418" y="5451204"/>
              <a:chExt cx="611389" cy="523592"/>
            </a:xfrm>
          </p:grpSpPr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11213693-A080-5AFD-DA14-4505F635944D}"/>
                  </a:ext>
                </a:extLst>
              </p:cNvPr>
              <p:cNvSpPr/>
              <p:nvPr/>
            </p:nvSpPr>
            <p:spPr>
              <a:xfrm>
                <a:off x="3419831" y="5452157"/>
                <a:ext cx="280882" cy="522639"/>
              </a:xfrm>
              <a:custGeom>
                <a:avLst/>
                <a:gdLst>
                  <a:gd name="connsiteX0" fmla="*/ 71208 w 280882"/>
                  <a:gd name="connsiteY0" fmla="*/ 504828 h 522639"/>
                  <a:gd name="connsiteX1" fmla="*/ 723 w 280882"/>
                  <a:gd name="connsiteY1" fmla="*/ 193456 h 522639"/>
                  <a:gd name="connsiteX2" fmla="*/ 8343 w 280882"/>
                  <a:gd name="connsiteY2" fmla="*/ 166691 h 522639"/>
                  <a:gd name="connsiteX3" fmla="*/ 65493 w 280882"/>
                  <a:gd name="connsiteY3" fmla="*/ 139926 h 522639"/>
                  <a:gd name="connsiteX4" fmla="*/ 62159 w 280882"/>
                  <a:gd name="connsiteY4" fmla="*/ 47247 h 522639"/>
                  <a:gd name="connsiteX5" fmla="*/ 141693 w 280882"/>
                  <a:gd name="connsiteY5" fmla="*/ 3 h 522639"/>
                  <a:gd name="connsiteX6" fmla="*/ 222370 w 280882"/>
                  <a:gd name="connsiteY6" fmla="*/ 48200 h 522639"/>
                  <a:gd name="connsiteX7" fmla="*/ 216941 w 280882"/>
                  <a:gd name="connsiteY7" fmla="*/ 142307 h 522639"/>
                  <a:gd name="connsiteX8" fmla="*/ 266471 w 280882"/>
                  <a:gd name="connsiteY8" fmla="*/ 162881 h 522639"/>
                  <a:gd name="connsiteX9" fmla="*/ 280758 w 280882"/>
                  <a:gd name="connsiteY9" fmla="*/ 190599 h 522639"/>
                  <a:gd name="connsiteX10" fmla="*/ 209321 w 280882"/>
                  <a:gd name="connsiteY10" fmla="*/ 504828 h 522639"/>
                  <a:gd name="connsiteX11" fmla="*/ 140264 w 280882"/>
                  <a:gd name="connsiteY11" fmla="*/ 522640 h 522639"/>
                  <a:gd name="connsiteX12" fmla="*/ 71208 w 280882"/>
                  <a:gd name="connsiteY12" fmla="*/ 504828 h 52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0882" h="522639">
                    <a:moveTo>
                      <a:pt x="71208" y="504828"/>
                    </a:moveTo>
                    <a:lnTo>
                      <a:pt x="723" y="193456"/>
                    </a:lnTo>
                    <a:cubicBezTo>
                      <a:pt x="-1468" y="183836"/>
                      <a:pt x="1390" y="173739"/>
                      <a:pt x="8343" y="166691"/>
                    </a:cubicBezTo>
                    <a:cubicBezTo>
                      <a:pt x="18916" y="155642"/>
                      <a:pt x="39014" y="146212"/>
                      <a:pt x="65493" y="139926"/>
                    </a:cubicBezTo>
                    <a:cubicBezTo>
                      <a:pt x="47586" y="112017"/>
                      <a:pt x="46253" y="76489"/>
                      <a:pt x="62159" y="47247"/>
                    </a:cubicBezTo>
                    <a:cubicBezTo>
                      <a:pt x="78066" y="18101"/>
                      <a:pt x="108546" y="-92"/>
                      <a:pt x="141693" y="3"/>
                    </a:cubicBezTo>
                    <a:cubicBezTo>
                      <a:pt x="175507" y="-282"/>
                      <a:pt x="206558" y="18291"/>
                      <a:pt x="222370" y="48200"/>
                    </a:cubicBezTo>
                    <a:cubicBezTo>
                      <a:pt x="238277" y="78203"/>
                      <a:pt x="236086" y="114494"/>
                      <a:pt x="216941" y="142307"/>
                    </a:cubicBezTo>
                    <a:cubicBezTo>
                      <a:pt x="237991" y="147450"/>
                      <a:pt x="255136" y="154499"/>
                      <a:pt x="266471" y="162881"/>
                    </a:cubicBezTo>
                    <a:cubicBezTo>
                      <a:pt x="276186" y="168501"/>
                      <a:pt x="281806" y="179359"/>
                      <a:pt x="280758" y="190599"/>
                    </a:cubicBezTo>
                    <a:lnTo>
                      <a:pt x="209321" y="504828"/>
                    </a:lnTo>
                    <a:cubicBezTo>
                      <a:pt x="201034" y="515306"/>
                      <a:pt x="172649" y="522640"/>
                      <a:pt x="140264" y="522640"/>
                    </a:cubicBezTo>
                    <a:cubicBezTo>
                      <a:pt x="107879" y="522640"/>
                      <a:pt x="79495" y="515306"/>
                      <a:pt x="71208" y="504828"/>
                    </a:cubicBezTo>
                    <a:close/>
                  </a:path>
                </a:pathLst>
              </a:custGeom>
              <a:solidFill>
                <a:srgbClr val="2782C2"/>
              </a:solidFill>
              <a:ln w="42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6" name="任意多边形: 形状 385">
                <a:extLst>
                  <a:ext uri="{FF2B5EF4-FFF2-40B4-BE49-F238E27FC236}">
                    <a16:creationId xmlns:a16="http://schemas.microsoft.com/office/drawing/2014/main" id="{A7817456-9C21-0729-A39F-2E87F56CF0E3}"/>
                  </a:ext>
                </a:extLst>
              </p:cNvPr>
              <p:cNvSpPr/>
              <p:nvPr/>
            </p:nvSpPr>
            <p:spPr>
              <a:xfrm>
                <a:off x="3417926" y="5584431"/>
                <a:ext cx="282880" cy="107613"/>
              </a:xfrm>
              <a:custGeom>
                <a:avLst/>
                <a:gdLst>
                  <a:gd name="connsiteX0" fmla="*/ 68350 w 282880"/>
                  <a:gd name="connsiteY0" fmla="*/ 100329 h 107613"/>
                  <a:gd name="connsiteX1" fmla="*/ 23583 w 282880"/>
                  <a:gd name="connsiteY1" fmla="*/ 83184 h 107613"/>
                  <a:gd name="connsiteX2" fmla="*/ 723 w 282880"/>
                  <a:gd name="connsiteY2" fmla="*/ 60229 h 107613"/>
                  <a:gd name="connsiteX3" fmla="*/ 12153 w 282880"/>
                  <a:gd name="connsiteY3" fmla="*/ 33463 h 107613"/>
                  <a:gd name="connsiteX4" fmla="*/ 61683 w 282880"/>
                  <a:gd name="connsiteY4" fmla="*/ 8603 h 107613"/>
                  <a:gd name="connsiteX5" fmla="*/ 219798 w 282880"/>
                  <a:gd name="connsiteY5" fmla="*/ 9556 h 107613"/>
                  <a:gd name="connsiteX6" fmla="*/ 266470 w 282880"/>
                  <a:gd name="connsiteY6" fmla="*/ 30606 h 107613"/>
                  <a:gd name="connsiteX7" fmla="*/ 282663 w 282880"/>
                  <a:gd name="connsiteY7" fmla="*/ 58324 h 107613"/>
                  <a:gd name="connsiteX8" fmla="*/ 272185 w 282880"/>
                  <a:gd name="connsiteY8" fmla="*/ 75469 h 107613"/>
                  <a:gd name="connsiteX9" fmla="*/ 229323 w 282880"/>
                  <a:gd name="connsiteY9" fmla="*/ 95566 h 107613"/>
                  <a:gd name="connsiteX10" fmla="*/ 68350 w 282880"/>
                  <a:gd name="connsiteY10" fmla="*/ 100329 h 10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2880" h="107613">
                    <a:moveTo>
                      <a:pt x="68350" y="100329"/>
                    </a:moveTo>
                    <a:cubicBezTo>
                      <a:pt x="50062" y="95947"/>
                      <a:pt x="34822" y="90137"/>
                      <a:pt x="23583" y="83184"/>
                    </a:cubicBezTo>
                    <a:cubicBezTo>
                      <a:pt x="11296" y="76326"/>
                      <a:pt x="3485" y="68420"/>
                      <a:pt x="723" y="60229"/>
                    </a:cubicBezTo>
                    <a:cubicBezTo>
                      <a:pt x="-1754" y="51085"/>
                      <a:pt x="2152" y="41846"/>
                      <a:pt x="12153" y="33463"/>
                    </a:cubicBezTo>
                    <a:cubicBezTo>
                      <a:pt x="21678" y="23557"/>
                      <a:pt x="38918" y="14890"/>
                      <a:pt x="61683" y="8603"/>
                    </a:cubicBezTo>
                    <a:cubicBezTo>
                      <a:pt x="109879" y="-3208"/>
                      <a:pt x="172649" y="-2827"/>
                      <a:pt x="219798" y="9556"/>
                    </a:cubicBezTo>
                    <a:cubicBezTo>
                      <a:pt x="239991" y="14890"/>
                      <a:pt x="256088" y="22224"/>
                      <a:pt x="266470" y="30606"/>
                    </a:cubicBezTo>
                    <a:cubicBezTo>
                      <a:pt x="278472" y="39083"/>
                      <a:pt x="284092" y="48704"/>
                      <a:pt x="282663" y="58324"/>
                    </a:cubicBezTo>
                    <a:cubicBezTo>
                      <a:pt x="281710" y="64229"/>
                      <a:pt x="278186" y="70039"/>
                      <a:pt x="272185" y="75469"/>
                    </a:cubicBezTo>
                    <a:cubicBezTo>
                      <a:pt x="262470" y="83374"/>
                      <a:pt x="247801" y="90328"/>
                      <a:pt x="229323" y="95566"/>
                    </a:cubicBezTo>
                    <a:cubicBezTo>
                      <a:pt x="183698" y="109663"/>
                      <a:pt x="119309" y="111569"/>
                      <a:pt x="68350" y="100329"/>
                    </a:cubicBezTo>
                    <a:close/>
                  </a:path>
                </a:pathLst>
              </a:custGeom>
              <a:solidFill>
                <a:srgbClr val="74A2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633A934F-046F-4311-70B4-29034CE30CC2}"/>
                  </a:ext>
                </a:extLst>
              </p:cNvPr>
              <p:cNvSpPr/>
              <p:nvPr/>
            </p:nvSpPr>
            <p:spPr>
              <a:xfrm>
                <a:off x="3446866" y="5619082"/>
                <a:ext cx="253723" cy="196337"/>
              </a:xfrm>
              <a:custGeom>
                <a:avLst/>
                <a:gdLst>
                  <a:gd name="connsiteX0" fmla="*/ 21790 w 253723"/>
                  <a:gd name="connsiteY0" fmla="*/ 155499 h 196337"/>
                  <a:gd name="connsiteX1" fmla="*/ 358 w 253723"/>
                  <a:gd name="connsiteY1" fmla="*/ 52343 h 196337"/>
                  <a:gd name="connsiteX2" fmla="*/ 20361 w 253723"/>
                  <a:gd name="connsiteY2" fmla="*/ 13195 h 196337"/>
                  <a:gd name="connsiteX3" fmla="*/ 86083 w 253723"/>
                  <a:gd name="connsiteY3" fmla="*/ 718 h 196337"/>
                  <a:gd name="connsiteX4" fmla="*/ 157521 w 253723"/>
                  <a:gd name="connsiteY4" fmla="*/ 25578 h 196337"/>
                  <a:gd name="connsiteX5" fmla="*/ 253723 w 253723"/>
                  <a:gd name="connsiteY5" fmla="*/ 25578 h 196337"/>
                  <a:gd name="connsiteX6" fmla="*/ 234673 w 253723"/>
                  <a:gd name="connsiteY6" fmla="*/ 105778 h 196337"/>
                  <a:gd name="connsiteX7" fmla="*/ 208956 w 253723"/>
                  <a:gd name="connsiteY7" fmla="*/ 130639 h 196337"/>
                  <a:gd name="connsiteX8" fmla="*/ 171808 w 253723"/>
                  <a:gd name="connsiteY8" fmla="*/ 139211 h 196337"/>
                  <a:gd name="connsiteX9" fmla="*/ 123231 w 253723"/>
                  <a:gd name="connsiteY9" fmla="*/ 154546 h 196337"/>
                  <a:gd name="connsiteX10" fmla="*/ 48936 w 253723"/>
                  <a:gd name="connsiteY10" fmla="*/ 192265 h 196337"/>
                  <a:gd name="connsiteX11" fmla="*/ 32267 w 253723"/>
                  <a:gd name="connsiteY11" fmla="*/ 192265 h 19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723" h="196337">
                    <a:moveTo>
                      <a:pt x="21790" y="155499"/>
                    </a:moveTo>
                    <a:lnTo>
                      <a:pt x="358" y="52343"/>
                    </a:lnTo>
                    <a:cubicBezTo>
                      <a:pt x="-1832" y="36341"/>
                      <a:pt x="6169" y="20625"/>
                      <a:pt x="20361" y="13195"/>
                    </a:cubicBezTo>
                    <a:cubicBezTo>
                      <a:pt x="40173" y="2528"/>
                      <a:pt x="63319" y="-1854"/>
                      <a:pt x="86083" y="718"/>
                    </a:cubicBezTo>
                    <a:cubicBezTo>
                      <a:pt x="111325" y="4147"/>
                      <a:pt x="135613" y="12624"/>
                      <a:pt x="157521" y="25578"/>
                    </a:cubicBezTo>
                    <a:lnTo>
                      <a:pt x="253723" y="25578"/>
                    </a:lnTo>
                    <a:lnTo>
                      <a:pt x="234673" y="105778"/>
                    </a:lnTo>
                    <a:cubicBezTo>
                      <a:pt x="229625" y="117113"/>
                      <a:pt x="220386" y="126067"/>
                      <a:pt x="208956" y="130639"/>
                    </a:cubicBezTo>
                    <a:lnTo>
                      <a:pt x="171808" y="139211"/>
                    </a:lnTo>
                    <a:lnTo>
                      <a:pt x="123231" y="154546"/>
                    </a:lnTo>
                    <a:cubicBezTo>
                      <a:pt x="96466" y="162643"/>
                      <a:pt x="71320" y="175406"/>
                      <a:pt x="48936" y="192265"/>
                    </a:cubicBezTo>
                    <a:cubicBezTo>
                      <a:pt x="44364" y="197695"/>
                      <a:pt x="36934" y="197695"/>
                      <a:pt x="32267" y="19226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>
                <a:extLst>
                  <a:ext uri="{FF2B5EF4-FFF2-40B4-BE49-F238E27FC236}">
                    <a16:creationId xmlns:a16="http://schemas.microsoft.com/office/drawing/2014/main" id="{E093AD29-1DB1-9B23-D723-DDA043F583F2}"/>
                  </a:ext>
                </a:extLst>
              </p:cNvPr>
              <p:cNvSpPr/>
              <p:nvPr/>
            </p:nvSpPr>
            <p:spPr>
              <a:xfrm>
                <a:off x="3468656" y="5452160"/>
                <a:ext cx="185737" cy="180593"/>
              </a:xfrm>
              <a:custGeom>
                <a:avLst/>
                <a:gdLst>
                  <a:gd name="connsiteX0" fmla="*/ 0 w 185737"/>
                  <a:gd name="connsiteY0" fmla="*/ 93154 h 180593"/>
                  <a:gd name="connsiteX1" fmla="*/ 92869 w 185737"/>
                  <a:gd name="connsiteY1" fmla="*/ 0 h 180593"/>
                  <a:gd name="connsiteX2" fmla="*/ 185738 w 185737"/>
                  <a:gd name="connsiteY2" fmla="*/ 93154 h 180593"/>
                  <a:gd name="connsiteX3" fmla="*/ 92869 w 185737"/>
                  <a:gd name="connsiteY3" fmla="*/ 180594 h 180593"/>
                  <a:gd name="connsiteX4" fmla="*/ 0 w 185737"/>
                  <a:gd name="connsiteY4" fmla="*/ 93154 h 18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7" h="180593">
                    <a:moveTo>
                      <a:pt x="0" y="93154"/>
                    </a:moveTo>
                    <a:cubicBezTo>
                      <a:pt x="0" y="41720"/>
                      <a:pt x="41624" y="0"/>
                      <a:pt x="92869" y="0"/>
                    </a:cubicBezTo>
                    <a:cubicBezTo>
                      <a:pt x="144113" y="0"/>
                      <a:pt x="185738" y="41720"/>
                      <a:pt x="185738" y="93154"/>
                    </a:cubicBezTo>
                    <a:cubicBezTo>
                      <a:pt x="181546" y="141827"/>
                      <a:pt x="141542" y="179546"/>
                      <a:pt x="92869" y="180594"/>
                    </a:cubicBezTo>
                    <a:cubicBezTo>
                      <a:pt x="44196" y="179546"/>
                      <a:pt x="4191" y="141827"/>
                      <a:pt x="0" y="93154"/>
                    </a:cubicBezTo>
                    <a:close/>
                  </a:path>
                </a:pathLst>
              </a:custGeom>
              <a:solidFill>
                <a:srgbClr val="0B79B9"/>
              </a:solidFill>
              <a:ln w="42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5AE14616-3A71-62C0-5017-AB9ED6E36AE0}"/>
                  </a:ext>
                </a:extLst>
              </p:cNvPr>
              <p:cNvSpPr/>
              <p:nvPr/>
            </p:nvSpPr>
            <p:spPr>
              <a:xfrm>
                <a:off x="3491906" y="5468923"/>
                <a:ext cx="140589" cy="108874"/>
              </a:xfrm>
              <a:custGeom>
                <a:avLst/>
                <a:gdLst>
                  <a:gd name="connsiteX0" fmla="*/ 85 w 140589"/>
                  <a:gd name="connsiteY0" fmla="*/ 60104 h 108874"/>
                  <a:gd name="connsiteX1" fmla="*/ 19707 w 140589"/>
                  <a:gd name="connsiteY1" fmla="*/ 17717 h 108874"/>
                  <a:gd name="connsiteX2" fmla="*/ 71523 w 140589"/>
                  <a:gd name="connsiteY2" fmla="*/ 1 h 108874"/>
                  <a:gd name="connsiteX3" fmla="*/ 140579 w 140589"/>
                  <a:gd name="connsiteY3" fmla="*/ 58199 h 108874"/>
                  <a:gd name="connsiteX4" fmla="*/ 71523 w 140589"/>
                  <a:gd name="connsiteY4" fmla="*/ 108872 h 108874"/>
                  <a:gd name="connsiteX5" fmla="*/ 85 w 140589"/>
                  <a:gd name="connsiteY5" fmla="*/ 60104 h 108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89" h="108874">
                    <a:moveTo>
                      <a:pt x="85" y="60104"/>
                    </a:moveTo>
                    <a:cubicBezTo>
                      <a:pt x="-867" y="44483"/>
                      <a:pt x="6181" y="29148"/>
                      <a:pt x="19707" y="17717"/>
                    </a:cubicBezTo>
                    <a:cubicBezTo>
                      <a:pt x="33232" y="6383"/>
                      <a:pt x="51901" y="-94"/>
                      <a:pt x="71523" y="1"/>
                    </a:cubicBezTo>
                    <a:cubicBezTo>
                      <a:pt x="110480" y="953"/>
                      <a:pt x="141246" y="26957"/>
                      <a:pt x="140579" y="58199"/>
                    </a:cubicBezTo>
                    <a:cubicBezTo>
                      <a:pt x="136388" y="86488"/>
                      <a:pt x="107051" y="108110"/>
                      <a:pt x="71523" y="108872"/>
                    </a:cubicBezTo>
                    <a:cubicBezTo>
                      <a:pt x="35899" y="109157"/>
                      <a:pt x="5419" y="88393"/>
                      <a:pt x="85" y="60104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DA24CD35-C40F-C978-A0D5-94540904678B}"/>
                  </a:ext>
                </a:extLst>
              </p:cNvPr>
              <p:cNvSpPr/>
              <p:nvPr/>
            </p:nvSpPr>
            <p:spPr>
              <a:xfrm>
                <a:off x="3511994" y="5490831"/>
                <a:ext cx="38100" cy="27735"/>
              </a:xfrm>
              <a:custGeom>
                <a:avLst/>
                <a:gdLst>
                  <a:gd name="connsiteX0" fmla="*/ 0 w 38100"/>
                  <a:gd name="connsiteY0" fmla="*/ 14383 h 27735"/>
                  <a:gd name="connsiteX1" fmla="*/ 19050 w 38100"/>
                  <a:gd name="connsiteY1" fmla="*/ 0 h 27735"/>
                  <a:gd name="connsiteX2" fmla="*/ 32480 w 38100"/>
                  <a:gd name="connsiteY2" fmla="*/ 4191 h 27735"/>
                  <a:gd name="connsiteX3" fmla="*/ 38100 w 38100"/>
                  <a:gd name="connsiteY3" fmla="*/ 14383 h 27735"/>
                  <a:gd name="connsiteX4" fmla="*/ 18097 w 38100"/>
                  <a:gd name="connsiteY4" fmla="*/ 27718 h 27735"/>
                  <a:gd name="connsiteX5" fmla="*/ 0 w 38100"/>
                  <a:gd name="connsiteY5" fmla="*/ 14383 h 2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" h="27735">
                    <a:moveTo>
                      <a:pt x="0" y="14383"/>
                    </a:moveTo>
                    <a:cubicBezTo>
                      <a:pt x="0" y="6477"/>
                      <a:pt x="8572" y="0"/>
                      <a:pt x="19050" y="0"/>
                    </a:cubicBezTo>
                    <a:cubicBezTo>
                      <a:pt x="24098" y="0"/>
                      <a:pt x="28956" y="1524"/>
                      <a:pt x="32480" y="4191"/>
                    </a:cubicBezTo>
                    <a:cubicBezTo>
                      <a:pt x="36100" y="6858"/>
                      <a:pt x="38100" y="10573"/>
                      <a:pt x="38100" y="14383"/>
                    </a:cubicBezTo>
                    <a:cubicBezTo>
                      <a:pt x="37433" y="22193"/>
                      <a:pt x="28480" y="28099"/>
                      <a:pt x="18097" y="27718"/>
                    </a:cubicBezTo>
                    <a:cubicBezTo>
                      <a:pt x="8477" y="27337"/>
                      <a:pt x="667" y="21622"/>
                      <a:pt x="0" y="14383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1BCD7236-13F2-6636-0DE2-9396D9039396}"/>
                  </a:ext>
                </a:extLst>
              </p:cNvPr>
              <p:cNvSpPr/>
              <p:nvPr/>
            </p:nvSpPr>
            <p:spPr>
              <a:xfrm>
                <a:off x="3091314" y="5451204"/>
                <a:ext cx="280882" cy="522639"/>
              </a:xfrm>
              <a:custGeom>
                <a:avLst/>
                <a:gdLst>
                  <a:gd name="connsiteX0" fmla="*/ 71208 w 280882"/>
                  <a:gd name="connsiteY0" fmla="*/ 504828 h 522639"/>
                  <a:gd name="connsiteX1" fmla="*/ 723 w 280882"/>
                  <a:gd name="connsiteY1" fmla="*/ 193456 h 522639"/>
                  <a:gd name="connsiteX2" fmla="*/ 8343 w 280882"/>
                  <a:gd name="connsiteY2" fmla="*/ 166691 h 522639"/>
                  <a:gd name="connsiteX3" fmla="*/ 65493 w 280882"/>
                  <a:gd name="connsiteY3" fmla="*/ 139926 h 522639"/>
                  <a:gd name="connsiteX4" fmla="*/ 62159 w 280882"/>
                  <a:gd name="connsiteY4" fmla="*/ 47247 h 522639"/>
                  <a:gd name="connsiteX5" fmla="*/ 141693 w 280882"/>
                  <a:gd name="connsiteY5" fmla="*/ 3 h 522639"/>
                  <a:gd name="connsiteX6" fmla="*/ 222465 w 280882"/>
                  <a:gd name="connsiteY6" fmla="*/ 48200 h 522639"/>
                  <a:gd name="connsiteX7" fmla="*/ 216941 w 280882"/>
                  <a:gd name="connsiteY7" fmla="*/ 142307 h 522639"/>
                  <a:gd name="connsiteX8" fmla="*/ 266471 w 280882"/>
                  <a:gd name="connsiteY8" fmla="*/ 162881 h 522639"/>
                  <a:gd name="connsiteX9" fmla="*/ 280758 w 280882"/>
                  <a:gd name="connsiteY9" fmla="*/ 190599 h 522639"/>
                  <a:gd name="connsiteX10" fmla="*/ 209321 w 280882"/>
                  <a:gd name="connsiteY10" fmla="*/ 504828 h 522639"/>
                  <a:gd name="connsiteX11" fmla="*/ 140264 w 280882"/>
                  <a:gd name="connsiteY11" fmla="*/ 522640 h 522639"/>
                  <a:gd name="connsiteX12" fmla="*/ 71208 w 280882"/>
                  <a:gd name="connsiteY12" fmla="*/ 504828 h 52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0882" h="522639">
                    <a:moveTo>
                      <a:pt x="71208" y="504828"/>
                    </a:moveTo>
                    <a:lnTo>
                      <a:pt x="723" y="193456"/>
                    </a:lnTo>
                    <a:cubicBezTo>
                      <a:pt x="-1468" y="183836"/>
                      <a:pt x="1390" y="173739"/>
                      <a:pt x="8343" y="166691"/>
                    </a:cubicBezTo>
                    <a:cubicBezTo>
                      <a:pt x="18916" y="155642"/>
                      <a:pt x="39014" y="146212"/>
                      <a:pt x="65493" y="139926"/>
                    </a:cubicBezTo>
                    <a:cubicBezTo>
                      <a:pt x="47586" y="112017"/>
                      <a:pt x="46253" y="76489"/>
                      <a:pt x="62159" y="47247"/>
                    </a:cubicBezTo>
                    <a:cubicBezTo>
                      <a:pt x="78066" y="18101"/>
                      <a:pt x="108546" y="-92"/>
                      <a:pt x="141693" y="3"/>
                    </a:cubicBezTo>
                    <a:cubicBezTo>
                      <a:pt x="175507" y="-282"/>
                      <a:pt x="206558" y="18291"/>
                      <a:pt x="222465" y="48200"/>
                    </a:cubicBezTo>
                    <a:cubicBezTo>
                      <a:pt x="238277" y="78203"/>
                      <a:pt x="236086" y="114494"/>
                      <a:pt x="216941" y="142307"/>
                    </a:cubicBezTo>
                    <a:cubicBezTo>
                      <a:pt x="237991" y="147450"/>
                      <a:pt x="255136" y="154499"/>
                      <a:pt x="266471" y="162881"/>
                    </a:cubicBezTo>
                    <a:cubicBezTo>
                      <a:pt x="276186" y="168501"/>
                      <a:pt x="281806" y="179359"/>
                      <a:pt x="280758" y="190599"/>
                    </a:cubicBezTo>
                    <a:lnTo>
                      <a:pt x="209321" y="504828"/>
                    </a:lnTo>
                    <a:cubicBezTo>
                      <a:pt x="201034" y="515306"/>
                      <a:pt x="172649" y="522640"/>
                      <a:pt x="140264" y="522640"/>
                    </a:cubicBezTo>
                    <a:cubicBezTo>
                      <a:pt x="107879" y="522640"/>
                      <a:pt x="79495" y="515306"/>
                      <a:pt x="71208" y="504828"/>
                    </a:cubicBezTo>
                    <a:close/>
                  </a:path>
                </a:pathLst>
              </a:custGeom>
              <a:solidFill>
                <a:srgbClr val="A6AFC1"/>
              </a:solidFill>
              <a:ln w="42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7C3BA26B-152E-FE86-9E7B-903040D848A0}"/>
                  </a:ext>
                </a:extLst>
              </p:cNvPr>
              <p:cNvSpPr/>
              <p:nvPr/>
            </p:nvSpPr>
            <p:spPr>
              <a:xfrm>
                <a:off x="3089418" y="5583479"/>
                <a:ext cx="282872" cy="107613"/>
              </a:xfrm>
              <a:custGeom>
                <a:avLst/>
                <a:gdLst>
                  <a:gd name="connsiteX0" fmla="*/ 68342 w 282872"/>
                  <a:gd name="connsiteY0" fmla="*/ 100329 h 107613"/>
                  <a:gd name="connsiteX1" fmla="*/ 23574 w 282872"/>
                  <a:gd name="connsiteY1" fmla="*/ 83184 h 107613"/>
                  <a:gd name="connsiteX2" fmla="*/ 714 w 282872"/>
                  <a:gd name="connsiteY2" fmla="*/ 60229 h 107613"/>
                  <a:gd name="connsiteX3" fmla="*/ 12144 w 282872"/>
                  <a:gd name="connsiteY3" fmla="*/ 33463 h 107613"/>
                  <a:gd name="connsiteX4" fmla="*/ 61674 w 282872"/>
                  <a:gd name="connsiteY4" fmla="*/ 8603 h 107613"/>
                  <a:gd name="connsiteX5" fmla="*/ 219789 w 282872"/>
                  <a:gd name="connsiteY5" fmla="*/ 9556 h 107613"/>
                  <a:gd name="connsiteX6" fmla="*/ 266462 w 282872"/>
                  <a:gd name="connsiteY6" fmla="*/ 30606 h 107613"/>
                  <a:gd name="connsiteX7" fmla="*/ 282654 w 282872"/>
                  <a:gd name="connsiteY7" fmla="*/ 58324 h 107613"/>
                  <a:gd name="connsiteX8" fmla="*/ 272177 w 282872"/>
                  <a:gd name="connsiteY8" fmla="*/ 75469 h 107613"/>
                  <a:gd name="connsiteX9" fmla="*/ 229314 w 282872"/>
                  <a:gd name="connsiteY9" fmla="*/ 95567 h 107613"/>
                  <a:gd name="connsiteX10" fmla="*/ 68342 w 282872"/>
                  <a:gd name="connsiteY10" fmla="*/ 100329 h 10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2872" h="107613">
                    <a:moveTo>
                      <a:pt x="68342" y="100329"/>
                    </a:moveTo>
                    <a:cubicBezTo>
                      <a:pt x="50149" y="95947"/>
                      <a:pt x="34814" y="90137"/>
                      <a:pt x="23574" y="83184"/>
                    </a:cubicBezTo>
                    <a:cubicBezTo>
                      <a:pt x="11287" y="76326"/>
                      <a:pt x="3476" y="68420"/>
                      <a:pt x="714" y="60229"/>
                    </a:cubicBezTo>
                    <a:cubicBezTo>
                      <a:pt x="-1762" y="51085"/>
                      <a:pt x="2238" y="41845"/>
                      <a:pt x="12144" y="33463"/>
                    </a:cubicBezTo>
                    <a:cubicBezTo>
                      <a:pt x="21669" y="23558"/>
                      <a:pt x="38909" y="14890"/>
                      <a:pt x="61674" y="8603"/>
                    </a:cubicBezTo>
                    <a:cubicBezTo>
                      <a:pt x="109871" y="-3208"/>
                      <a:pt x="172640" y="-2827"/>
                      <a:pt x="219789" y="9556"/>
                    </a:cubicBezTo>
                    <a:cubicBezTo>
                      <a:pt x="239982" y="14890"/>
                      <a:pt x="256079" y="22224"/>
                      <a:pt x="266462" y="30606"/>
                    </a:cubicBezTo>
                    <a:cubicBezTo>
                      <a:pt x="278463" y="39083"/>
                      <a:pt x="284083" y="48703"/>
                      <a:pt x="282654" y="58324"/>
                    </a:cubicBezTo>
                    <a:cubicBezTo>
                      <a:pt x="281702" y="64229"/>
                      <a:pt x="278177" y="70039"/>
                      <a:pt x="272177" y="75469"/>
                    </a:cubicBezTo>
                    <a:cubicBezTo>
                      <a:pt x="262556" y="83375"/>
                      <a:pt x="247793" y="90328"/>
                      <a:pt x="229314" y="95567"/>
                    </a:cubicBezTo>
                    <a:cubicBezTo>
                      <a:pt x="183689" y="109663"/>
                      <a:pt x="119300" y="111569"/>
                      <a:pt x="68342" y="100329"/>
                    </a:cubicBezTo>
                    <a:close/>
                  </a:path>
                </a:pathLst>
              </a:custGeom>
              <a:solidFill>
                <a:srgbClr val="B5B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ACE4A592-EFBD-1DCE-EFBE-B96B7391728F}"/>
                  </a:ext>
                </a:extLst>
              </p:cNvPr>
              <p:cNvSpPr/>
              <p:nvPr/>
            </p:nvSpPr>
            <p:spPr>
              <a:xfrm>
                <a:off x="3118349" y="5618130"/>
                <a:ext cx="253723" cy="196337"/>
              </a:xfrm>
              <a:custGeom>
                <a:avLst/>
                <a:gdLst>
                  <a:gd name="connsiteX0" fmla="*/ 21790 w 253723"/>
                  <a:gd name="connsiteY0" fmla="*/ 155499 h 196337"/>
                  <a:gd name="connsiteX1" fmla="*/ 358 w 253723"/>
                  <a:gd name="connsiteY1" fmla="*/ 52343 h 196337"/>
                  <a:gd name="connsiteX2" fmla="*/ 20361 w 253723"/>
                  <a:gd name="connsiteY2" fmla="*/ 13195 h 196337"/>
                  <a:gd name="connsiteX3" fmla="*/ 86083 w 253723"/>
                  <a:gd name="connsiteY3" fmla="*/ 718 h 196337"/>
                  <a:gd name="connsiteX4" fmla="*/ 157521 w 253723"/>
                  <a:gd name="connsiteY4" fmla="*/ 25578 h 196337"/>
                  <a:gd name="connsiteX5" fmla="*/ 253723 w 253723"/>
                  <a:gd name="connsiteY5" fmla="*/ 25578 h 196337"/>
                  <a:gd name="connsiteX6" fmla="*/ 234673 w 253723"/>
                  <a:gd name="connsiteY6" fmla="*/ 105778 h 196337"/>
                  <a:gd name="connsiteX7" fmla="*/ 208956 w 253723"/>
                  <a:gd name="connsiteY7" fmla="*/ 130639 h 196337"/>
                  <a:gd name="connsiteX8" fmla="*/ 171808 w 253723"/>
                  <a:gd name="connsiteY8" fmla="*/ 139211 h 196337"/>
                  <a:gd name="connsiteX9" fmla="*/ 123231 w 253723"/>
                  <a:gd name="connsiteY9" fmla="*/ 154546 h 196337"/>
                  <a:gd name="connsiteX10" fmla="*/ 48936 w 253723"/>
                  <a:gd name="connsiteY10" fmla="*/ 192265 h 196337"/>
                  <a:gd name="connsiteX11" fmla="*/ 32267 w 253723"/>
                  <a:gd name="connsiteY11" fmla="*/ 192265 h 19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723" h="196337">
                    <a:moveTo>
                      <a:pt x="21790" y="155499"/>
                    </a:moveTo>
                    <a:lnTo>
                      <a:pt x="358" y="52343"/>
                    </a:lnTo>
                    <a:cubicBezTo>
                      <a:pt x="-1832" y="36341"/>
                      <a:pt x="6169" y="20625"/>
                      <a:pt x="20361" y="13195"/>
                    </a:cubicBezTo>
                    <a:cubicBezTo>
                      <a:pt x="40173" y="2528"/>
                      <a:pt x="63319" y="-1854"/>
                      <a:pt x="86083" y="718"/>
                    </a:cubicBezTo>
                    <a:cubicBezTo>
                      <a:pt x="111325" y="4147"/>
                      <a:pt x="135613" y="12624"/>
                      <a:pt x="157521" y="25578"/>
                    </a:cubicBezTo>
                    <a:lnTo>
                      <a:pt x="253723" y="25578"/>
                    </a:lnTo>
                    <a:lnTo>
                      <a:pt x="234673" y="105778"/>
                    </a:lnTo>
                    <a:cubicBezTo>
                      <a:pt x="229625" y="117113"/>
                      <a:pt x="220386" y="126067"/>
                      <a:pt x="208956" y="130639"/>
                    </a:cubicBezTo>
                    <a:lnTo>
                      <a:pt x="171808" y="139211"/>
                    </a:lnTo>
                    <a:lnTo>
                      <a:pt x="123231" y="154546"/>
                    </a:lnTo>
                    <a:cubicBezTo>
                      <a:pt x="96466" y="162643"/>
                      <a:pt x="71320" y="175406"/>
                      <a:pt x="48936" y="192265"/>
                    </a:cubicBezTo>
                    <a:cubicBezTo>
                      <a:pt x="44364" y="197695"/>
                      <a:pt x="36934" y="197695"/>
                      <a:pt x="32267" y="19226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798FB2D1-3DE8-E0C0-BF43-2A1A6C0C231C}"/>
                  </a:ext>
                </a:extLst>
              </p:cNvPr>
              <p:cNvSpPr/>
              <p:nvPr/>
            </p:nvSpPr>
            <p:spPr>
              <a:xfrm>
                <a:off x="3140138" y="5451207"/>
                <a:ext cx="185737" cy="180593"/>
              </a:xfrm>
              <a:custGeom>
                <a:avLst/>
                <a:gdLst>
                  <a:gd name="connsiteX0" fmla="*/ 0 w 185737"/>
                  <a:gd name="connsiteY0" fmla="*/ 93154 h 180593"/>
                  <a:gd name="connsiteX1" fmla="*/ 92869 w 185737"/>
                  <a:gd name="connsiteY1" fmla="*/ 0 h 180593"/>
                  <a:gd name="connsiteX2" fmla="*/ 185738 w 185737"/>
                  <a:gd name="connsiteY2" fmla="*/ 93154 h 180593"/>
                  <a:gd name="connsiteX3" fmla="*/ 92869 w 185737"/>
                  <a:gd name="connsiteY3" fmla="*/ 180594 h 180593"/>
                  <a:gd name="connsiteX4" fmla="*/ 0 w 185737"/>
                  <a:gd name="connsiteY4" fmla="*/ 93154 h 18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7" h="180593">
                    <a:moveTo>
                      <a:pt x="0" y="93154"/>
                    </a:moveTo>
                    <a:cubicBezTo>
                      <a:pt x="0" y="41720"/>
                      <a:pt x="41624" y="0"/>
                      <a:pt x="92869" y="0"/>
                    </a:cubicBezTo>
                    <a:cubicBezTo>
                      <a:pt x="144113" y="0"/>
                      <a:pt x="185738" y="41720"/>
                      <a:pt x="185738" y="93154"/>
                    </a:cubicBezTo>
                    <a:cubicBezTo>
                      <a:pt x="181546" y="141827"/>
                      <a:pt x="141542" y="179546"/>
                      <a:pt x="92869" y="180594"/>
                    </a:cubicBezTo>
                    <a:cubicBezTo>
                      <a:pt x="44196" y="179546"/>
                      <a:pt x="4191" y="141827"/>
                      <a:pt x="0" y="93154"/>
                    </a:cubicBezTo>
                    <a:close/>
                  </a:path>
                </a:pathLst>
              </a:custGeom>
              <a:solidFill>
                <a:srgbClr val="92A1B9"/>
              </a:solidFill>
              <a:ln w="42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C6B5F8A7-6E8C-C98F-9CC7-17979E1528E4}"/>
                  </a:ext>
                </a:extLst>
              </p:cNvPr>
              <p:cNvSpPr/>
              <p:nvPr/>
            </p:nvSpPr>
            <p:spPr>
              <a:xfrm>
                <a:off x="3163389" y="5467970"/>
                <a:ext cx="140589" cy="108874"/>
              </a:xfrm>
              <a:custGeom>
                <a:avLst/>
                <a:gdLst>
                  <a:gd name="connsiteX0" fmla="*/ 85 w 140589"/>
                  <a:gd name="connsiteY0" fmla="*/ 60104 h 108874"/>
                  <a:gd name="connsiteX1" fmla="*/ 19707 w 140589"/>
                  <a:gd name="connsiteY1" fmla="*/ 17717 h 108874"/>
                  <a:gd name="connsiteX2" fmla="*/ 71523 w 140589"/>
                  <a:gd name="connsiteY2" fmla="*/ 1 h 108874"/>
                  <a:gd name="connsiteX3" fmla="*/ 140579 w 140589"/>
                  <a:gd name="connsiteY3" fmla="*/ 58199 h 108874"/>
                  <a:gd name="connsiteX4" fmla="*/ 71523 w 140589"/>
                  <a:gd name="connsiteY4" fmla="*/ 108872 h 108874"/>
                  <a:gd name="connsiteX5" fmla="*/ 85 w 140589"/>
                  <a:gd name="connsiteY5" fmla="*/ 60104 h 108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89" h="108874">
                    <a:moveTo>
                      <a:pt x="85" y="60104"/>
                    </a:moveTo>
                    <a:cubicBezTo>
                      <a:pt x="-867" y="44483"/>
                      <a:pt x="6181" y="29148"/>
                      <a:pt x="19707" y="17717"/>
                    </a:cubicBezTo>
                    <a:cubicBezTo>
                      <a:pt x="33232" y="6383"/>
                      <a:pt x="51997" y="-94"/>
                      <a:pt x="71523" y="1"/>
                    </a:cubicBezTo>
                    <a:cubicBezTo>
                      <a:pt x="110480" y="954"/>
                      <a:pt x="141246" y="26957"/>
                      <a:pt x="140579" y="58199"/>
                    </a:cubicBezTo>
                    <a:cubicBezTo>
                      <a:pt x="136388" y="86488"/>
                      <a:pt x="107051" y="108110"/>
                      <a:pt x="71523" y="108872"/>
                    </a:cubicBezTo>
                    <a:cubicBezTo>
                      <a:pt x="35899" y="109157"/>
                      <a:pt x="5419" y="88393"/>
                      <a:pt x="85" y="60104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DF60B0F1-9E9F-0BDE-61DA-8863CB8115ED}"/>
                  </a:ext>
                </a:extLst>
              </p:cNvPr>
              <p:cNvSpPr/>
              <p:nvPr/>
            </p:nvSpPr>
            <p:spPr>
              <a:xfrm>
                <a:off x="3183477" y="5489879"/>
                <a:ext cx="38100" cy="27735"/>
              </a:xfrm>
              <a:custGeom>
                <a:avLst/>
                <a:gdLst>
                  <a:gd name="connsiteX0" fmla="*/ 0 w 38100"/>
                  <a:gd name="connsiteY0" fmla="*/ 14383 h 27735"/>
                  <a:gd name="connsiteX1" fmla="*/ 19050 w 38100"/>
                  <a:gd name="connsiteY1" fmla="*/ 0 h 27735"/>
                  <a:gd name="connsiteX2" fmla="*/ 38100 w 38100"/>
                  <a:gd name="connsiteY2" fmla="*/ 14383 h 27735"/>
                  <a:gd name="connsiteX3" fmla="*/ 18098 w 38100"/>
                  <a:gd name="connsiteY3" fmla="*/ 27718 h 27735"/>
                  <a:gd name="connsiteX4" fmla="*/ 0 w 38100"/>
                  <a:gd name="connsiteY4" fmla="*/ 14383 h 2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27735">
                    <a:moveTo>
                      <a:pt x="0" y="14383"/>
                    </a:moveTo>
                    <a:cubicBezTo>
                      <a:pt x="0" y="6477"/>
                      <a:pt x="8573" y="0"/>
                      <a:pt x="19050" y="0"/>
                    </a:cubicBezTo>
                    <a:cubicBezTo>
                      <a:pt x="29623" y="0"/>
                      <a:pt x="38100" y="6477"/>
                      <a:pt x="38100" y="14383"/>
                    </a:cubicBezTo>
                    <a:cubicBezTo>
                      <a:pt x="37433" y="22193"/>
                      <a:pt x="28480" y="28099"/>
                      <a:pt x="18098" y="27718"/>
                    </a:cubicBezTo>
                    <a:cubicBezTo>
                      <a:pt x="8477" y="27337"/>
                      <a:pt x="667" y="21622"/>
                      <a:pt x="0" y="14383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DDA61E87-95E1-6241-76CF-D197A8FD8614}"/>
                  </a:ext>
                </a:extLst>
              </p:cNvPr>
              <p:cNvSpPr/>
              <p:nvPr/>
            </p:nvSpPr>
            <p:spPr>
              <a:xfrm>
                <a:off x="3091314" y="5451204"/>
                <a:ext cx="609400" cy="523592"/>
              </a:xfrm>
              <a:custGeom>
                <a:avLst/>
                <a:gdLst>
                  <a:gd name="connsiteX0" fmla="*/ 71208 w 609400"/>
                  <a:gd name="connsiteY0" fmla="*/ 504828 h 523592"/>
                  <a:gd name="connsiteX1" fmla="*/ 723 w 609400"/>
                  <a:gd name="connsiteY1" fmla="*/ 193456 h 523592"/>
                  <a:gd name="connsiteX2" fmla="*/ 8343 w 609400"/>
                  <a:gd name="connsiteY2" fmla="*/ 166691 h 523592"/>
                  <a:gd name="connsiteX3" fmla="*/ 65493 w 609400"/>
                  <a:gd name="connsiteY3" fmla="*/ 139926 h 523592"/>
                  <a:gd name="connsiteX4" fmla="*/ 62159 w 609400"/>
                  <a:gd name="connsiteY4" fmla="*/ 47247 h 523592"/>
                  <a:gd name="connsiteX5" fmla="*/ 141693 w 609400"/>
                  <a:gd name="connsiteY5" fmla="*/ 3 h 523592"/>
                  <a:gd name="connsiteX6" fmla="*/ 222465 w 609400"/>
                  <a:gd name="connsiteY6" fmla="*/ 48200 h 523592"/>
                  <a:gd name="connsiteX7" fmla="*/ 216941 w 609400"/>
                  <a:gd name="connsiteY7" fmla="*/ 142307 h 523592"/>
                  <a:gd name="connsiteX8" fmla="*/ 266471 w 609400"/>
                  <a:gd name="connsiteY8" fmla="*/ 162881 h 523592"/>
                  <a:gd name="connsiteX9" fmla="*/ 280758 w 609400"/>
                  <a:gd name="connsiteY9" fmla="*/ 190599 h 523592"/>
                  <a:gd name="connsiteX10" fmla="*/ 209321 w 609400"/>
                  <a:gd name="connsiteY10" fmla="*/ 504828 h 523592"/>
                  <a:gd name="connsiteX11" fmla="*/ 140264 w 609400"/>
                  <a:gd name="connsiteY11" fmla="*/ 522640 h 523592"/>
                  <a:gd name="connsiteX12" fmla="*/ 71208 w 609400"/>
                  <a:gd name="connsiteY12" fmla="*/ 504828 h 523592"/>
                  <a:gd name="connsiteX13" fmla="*/ 399725 w 609400"/>
                  <a:gd name="connsiteY13" fmla="*/ 505781 h 523592"/>
                  <a:gd name="connsiteX14" fmla="*/ 329240 w 609400"/>
                  <a:gd name="connsiteY14" fmla="*/ 194409 h 523592"/>
                  <a:gd name="connsiteX15" fmla="*/ 336860 w 609400"/>
                  <a:gd name="connsiteY15" fmla="*/ 167643 h 523592"/>
                  <a:gd name="connsiteX16" fmla="*/ 394010 w 609400"/>
                  <a:gd name="connsiteY16" fmla="*/ 140878 h 523592"/>
                  <a:gd name="connsiteX17" fmla="*/ 390677 w 609400"/>
                  <a:gd name="connsiteY17" fmla="*/ 48200 h 523592"/>
                  <a:gd name="connsiteX18" fmla="*/ 470210 w 609400"/>
                  <a:gd name="connsiteY18" fmla="*/ 956 h 523592"/>
                  <a:gd name="connsiteX19" fmla="*/ 550887 w 609400"/>
                  <a:gd name="connsiteY19" fmla="*/ 49152 h 523592"/>
                  <a:gd name="connsiteX20" fmla="*/ 545458 w 609400"/>
                  <a:gd name="connsiteY20" fmla="*/ 143259 h 523592"/>
                  <a:gd name="connsiteX21" fmla="*/ 594988 w 609400"/>
                  <a:gd name="connsiteY21" fmla="*/ 163833 h 523592"/>
                  <a:gd name="connsiteX22" fmla="*/ 609275 w 609400"/>
                  <a:gd name="connsiteY22" fmla="*/ 191551 h 523592"/>
                  <a:gd name="connsiteX23" fmla="*/ 537838 w 609400"/>
                  <a:gd name="connsiteY23" fmla="*/ 505781 h 523592"/>
                  <a:gd name="connsiteX24" fmla="*/ 468782 w 609400"/>
                  <a:gd name="connsiteY24" fmla="*/ 523593 h 523592"/>
                  <a:gd name="connsiteX25" fmla="*/ 399725 w 609400"/>
                  <a:gd name="connsiteY25" fmla="*/ 505781 h 52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400" h="523592">
                    <a:moveTo>
                      <a:pt x="71208" y="504828"/>
                    </a:moveTo>
                    <a:lnTo>
                      <a:pt x="723" y="193456"/>
                    </a:lnTo>
                    <a:cubicBezTo>
                      <a:pt x="-1468" y="183836"/>
                      <a:pt x="1390" y="173739"/>
                      <a:pt x="8343" y="166691"/>
                    </a:cubicBezTo>
                    <a:cubicBezTo>
                      <a:pt x="18916" y="155642"/>
                      <a:pt x="39014" y="146212"/>
                      <a:pt x="65493" y="139926"/>
                    </a:cubicBezTo>
                    <a:cubicBezTo>
                      <a:pt x="47586" y="112017"/>
                      <a:pt x="46253" y="76489"/>
                      <a:pt x="62159" y="47247"/>
                    </a:cubicBezTo>
                    <a:cubicBezTo>
                      <a:pt x="78066" y="18101"/>
                      <a:pt x="108546" y="-92"/>
                      <a:pt x="141693" y="3"/>
                    </a:cubicBezTo>
                    <a:cubicBezTo>
                      <a:pt x="175507" y="-282"/>
                      <a:pt x="206558" y="18291"/>
                      <a:pt x="222465" y="48200"/>
                    </a:cubicBezTo>
                    <a:cubicBezTo>
                      <a:pt x="238277" y="78203"/>
                      <a:pt x="236086" y="114494"/>
                      <a:pt x="216941" y="142307"/>
                    </a:cubicBezTo>
                    <a:cubicBezTo>
                      <a:pt x="237991" y="147450"/>
                      <a:pt x="255136" y="154499"/>
                      <a:pt x="266471" y="162881"/>
                    </a:cubicBezTo>
                    <a:cubicBezTo>
                      <a:pt x="276186" y="168501"/>
                      <a:pt x="281806" y="179359"/>
                      <a:pt x="280758" y="190599"/>
                    </a:cubicBezTo>
                    <a:lnTo>
                      <a:pt x="209321" y="504828"/>
                    </a:lnTo>
                    <a:cubicBezTo>
                      <a:pt x="201034" y="515306"/>
                      <a:pt x="172649" y="522640"/>
                      <a:pt x="140264" y="522640"/>
                    </a:cubicBezTo>
                    <a:cubicBezTo>
                      <a:pt x="107879" y="522640"/>
                      <a:pt x="79495" y="515306"/>
                      <a:pt x="71208" y="504828"/>
                    </a:cubicBezTo>
                    <a:close/>
                    <a:moveTo>
                      <a:pt x="399725" y="505781"/>
                    </a:moveTo>
                    <a:lnTo>
                      <a:pt x="329240" y="194409"/>
                    </a:lnTo>
                    <a:cubicBezTo>
                      <a:pt x="327050" y="184788"/>
                      <a:pt x="329907" y="174692"/>
                      <a:pt x="336860" y="167643"/>
                    </a:cubicBezTo>
                    <a:cubicBezTo>
                      <a:pt x="347433" y="156594"/>
                      <a:pt x="367531" y="147165"/>
                      <a:pt x="394010" y="140878"/>
                    </a:cubicBezTo>
                    <a:cubicBezTo>
                      <a:pt x="376103" y="112970"/>
                      <a:pt x="374770" y="77442"/>
                      <a:pt x="390677" y="48200"/>
                    </a:cubicBezTo>
                    <a:cubicBezTo>
                      <a:pt x="406583" y="19053"/>
                      <a:pt x="437063" y="860"/>
                      <a:pt x="470210" y="956"/>
                    </a:cubicBezTo>
                    <a:cubicBezTo>
                      <a:pt x="504024" y="670"/>
                      <a:pt x="535076" y="19244"/>
                      <a:pt x="550887" y="49152"/>
                    </a:cubicBezTo>
                    <a:cubicBezTo>
                      <a:pt x="566794" y="79156"/>
                      <a:pt x="564603" y="115446"/>
                      <a:pt x="545458" y="143259"/>
                    </a:cubicBezTo>
                    <a:cubicBezTo>
                      <a:pt x="566508" y="148403"/>
                      <a:pt x="583653" y="155451"/>
                      <a:pt x="594988" y="163833"/>
                    </a:cubicBezTo>
                    <a:cubicBezTo>
                      <a:pt x="604703" y="169453"/>
                      <a:pt x="610323" y="180311"/>
                      <a:pt x="609275" y="191551"/>
                    </a:cubicBezTo>
                    <a:lnTo>
                      <a:pt x="537838" y="505781"/>
                    </a:lnTo>
                    <a:cubicBezTo>
                      <a:pt x="529551" y="516258"/>
                      <a:pt x="501167" y="523593"/>
                      <a:pt x="468782" y="523593"/>
                    </a:cubicBezTo>
                    <a:cubicBezTo>
                      <a:pt x="436397" y="523593"/>
                      <a:pt x="408012" y="516258"/>
                      <a:pt x="399725" y="505781"/>
                    </a:cubicBezTo>
                    <a:close/>
                  </a:path>
                </a:pathLst>
              </a:custGeom>
              <a:noFill/>
              <a:ln w="428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8" name="图形 11">
              <a:extLst>
                <a:ext uri="{FF2B5EF4-FFF2-40B4-BE49-F238E27FC236}">
                  <a16:creationId xmlns:a16="http://schemas.microsoft.com/office/drawing/2014/main" id="{83C53C91-A88F-9CE1-B6E5-DFD1F13C764C}"/>
                </a:ext>
              </a:extLst>
            </p:cNvPr>
            <p:cNvGrpSpPr/>
            <p:nvPr/>
          </p:nvGrpSpPr>
          <p:grpSpPr>
            <a:xfrm>
              <a:off x="4459637" y="4269059"/>
              <a:ext cx="946403" cy="742283"/>
              <a:chOff x="4970177" y="4490039"/>
              <a:chExt cx="946403" cy="742283"/>
            </a:xfrm>
          </p:grpSpPr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25E01A1E-432B-1832-255D-9756D0A8573A}"/>
                  </a:ext>
                </a:extLst>
              </p:cNvPr>
              <p:cNvSpPr/>
              <p:nvPr/>
            </p:nvSpPr>
            <p:spPr>
              <a:xfrm>
                <a:off x="5020754" y="4490039"/>
                <a:ext cx="895826" cy="702564"/>
              </a:xfrm>
              <a:custGeom>
                <a:avLst/>
                <a:gdLst>
                  <a:gd name="connsiteX0" fmla="*/ 895826 w 895826"/>
                  <a:gd name="connsiteY0" fmla="*/ 0 h 702564"/>
                  <a:gd name="connsiteX1" fmla="*/ 0 w 895826"/>
                  <a:gd name="connsiteY1" fmla="*/ 702564 h 702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5826" h="702564">
                    <a:moveTo>
                      <a:pt x="895826" y="0"/>
                    </a:moveTo>
                    <a:lnTo>
                      <a:pt x="0" y="702564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6742C5E9-F1DC-0F6D-0F08-B8CE547D770F}"/>
                  </a:ext>
                </a:extLst>
              </p:cNvPr>
              <p:cNvSpPr/>
              <p:nvPr/>
            </p:nvSpPr>
            <p:spPr>
              <a:xfrm>
                <a:off x="4970177" y="5145740"/>
                <a:ext cx="93916" cy="86582"/>
              </a:xfrm>
              <a:custGeom>
                <a:avLst/>
                <a:gdLst>
                  <a:gd name="connsiteX0" fmla="*/ 0 w 93916"/>
                  <a:gd name="connsiteY0" fmla="*/ 86582 h 86582"/>
                  <a:gd name="connsiteX1" fmla="*/ 40957 w 93916"/>
                  <a:gd name="connsiteY1" fmla="*/ 0 h 86582"/>
                  <a:gd name="connsiteX2" fmla="*/ 50578 w 93916"/>
                  <a:gd name="connsiteY2" fmla="*/ 46863 h 86582"/>
                  <a:gd name="connsiteX3" fmla="*/ 93916 w 93916"/>
                  <a:gd name="connsiteY3" fmla="*/ 67437 h 8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16" h="86582">
                    <a:moveTo>
                      <a:pt x="0" y="86582"/>
                    </a:moveTo>
                    <a:lnTo>
                      <a:pt x="40957" y="0"/>
                    </a:lnTo>
                    <a:lnTo>
                      <a:pt x="50578" y="46863"/>
                    </a:lnTo>
                    <a:lnTo>
                      <a:pt x="93916" y="67437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1" name="图形 11">
              <a:extLst>
                <a:ext uri="{FF2B5EF4-FFF2-40B4-BE49-F238E27FC236}">
                  <a16:creationId xmlns:a16="http://schemas.microsoft.com/office/drawing/2014/main" id="{A591B267-671A-A92B-B168-0743CFAF0FC3}"/>
                </a:ext>
              </a:extLst>
            </p:cNvPr>
            <p:cNvGrpSpPr/>
            <p:nvPr/>
          </p:nvGrpSpPr>
          <p:grpSpPr>
            <a:xfrm>
              <a:off x="4482116" y="4201813"/>
              <a:ext cx="832008" cy="647128"/>
              <a:chOff x="4992656" y="4422793"/>
              <a:chExt cx="832008" cy="647128"/>
            </a:xfrm>
          </p:grpSpPr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FBC0A8F4-C28C-06F7-9463-8FECE07AEF35}"/>
                  </a:ext>
                </a:extLst>
              </p:cNvPr>
              <p:cNvSpPr/>
              <p:nvPr/>
            </p:nvSpPr>
            <p:spPr>
              <a:xfrm>
                <a:off x="4992656" y="4462227"/>
                <a:ext cx="781240" cy="607694"/>
              </a:xfrm>
              <a:custGeom>
                <a:avLst/>
                <a:gdLst>
                  <a:gd name="connsiteX0" fmla="*/ 0 w 781240"/>
                  <a:gd name="connsiteY0" fmla="*/ 607695 h 607694"/>
                  <a:gd name="connsiteX1" fmla="*/ 781240 w 781240"/>
                  <a:gd name="connsiteY1" fmla="*/ 0 h 60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240" h="607694">
                    <a:moveTo>
                      <a:pt x="0" y="607695"/>
                    </a:moveTo>
                    <a:lnTo>
                      <a:pt x="781240" y="0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053D2DB1-53FD-6043-7CB4-D8E839C99AC0}"/>
                  </a:ext>
                </a:extLst>
              </p:cNvPr>
              <p:cNvSpPr/>
              <p:nvPr/>
            </p:nvSpPr>
            <p:spPr>
              <a:xfrm>
                <a:off x="5730748" y="4422793"/>
                <a:ext cx="93916" cy="86487"/>
              </a:xfrm>
              <a:custGeom>
                <a:avLst/>
                <a:gdLst>
                  <a:gd name="connsiteX0" fmla="*/ 93917 w 93916"/>
                  <a:gd name="connsiteY0" fmla="*/ 0 h 86487"/>
                  <a:gd name="connsiteX1" fmla="*/ 52578 w 93916"/>
                  <a:gd name="connsiteY1" fmla="*/ 86487 h 86487"/>
                  <a:gd name="connsiteX2" fmla="*/ 43148 w 93916"/>
                  <a:gd name="connsiteY2" fmla="*/ 39434 h 86487"/>
                  <a:gd name="connsiteX3" fmla="*/ 0 w 93916"/>
                  <a:gd name="connsiteY3" fmla="*/ 18764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16" h="86487">
                    <a:moveTo>
                      <a:pt x="93917" y="0"/>
                    </a:moveTo>
                    <a:lnTo>
                      <a:pt x="52578" y="86487"/>
                    </a:lnTo>
                    <a:lnTo>
                      <a:pt x="43148" y="39434"/>
                    </a:lnTo>
                    <a:lnTo>
                      <a:pt x="0" y="18764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08730C9-00A9-64A5-24E8-929DC8C7D426}"/>
                </a:ext>
              </a:extLst>
            </p:cNvPr>
            <p:cNvSpPr/>
            <p:nvPr/>
          </p:nvSpPr>
          <p:spPr>
            <a:xfrm rot="19560001">
              <a:off x="4482113" y="4325066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5" name="图片 404">
              <a:extLst>
                <a:ext uri="{FF2B5EF4-FFF2-40B4-BE49-F238E27FC236}">
                  <a16:creationId xmlns:a16="http://schemas.microsoft.com/office/drawing/2014/main" id="{2FEFA4A7-429C-808F-FB33-137893C9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560001">
              <a:off x="4592798" y="4383741"/>
              <a:ext cx="457200" cy="190500"/>
            </a:xfrm>
            <a:custGeom>
              <a:avLst/>
              <a:gdLst>
                <a:gd name="connsiteX0" fmla="*/ 1 w 457200"/>
                <a:gd name="connsiteY0" fmla="*/ -1 h 190500"/>
                <a:gd name="connsiteX1" fmla="*/ 457201 w 457200"/>
                <a:gd name="connsiteY1" fmla="*/ -1 h 190500"/>
                <a:gd name="connsiteX2" fmla="*/ 457201 w 457200"/>
                <a:gd name="connsiteY2" fmla="*/ 190499 h 190500"/>
                <a:gd name="connsiteX3" fmla="*/ 1 w 457200"/>
                <a:gd name="connsiteY3" fmla="*/ 19049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90500">
                  <a:moveTo>
                    <a:pt x="1" y="-1"/>
                  </a:moveTo>
                  <a:lnTo>
                    <a:pt x="457201" y="-1"/>
                  </a:lnTo>
                  <a:lnTo>
                    <a:pt x="457201" y="190499"/>
                  </a:lnTo>
                  <a:lnTo>
                    <a:pt x="1" y="190499"/>
                  </a:lnTo>
                  <a:close/>
                </a:path>
              </a:pathLst>
            </a:custGeom>
          </p:spPr>
        </p:pic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F178B20F-756E-E1EA-41F3-1FD73CDE5B74}"/>
                </a:ext>
              </a:extLst>
            </p:cNvPr>
            <p:cNvSpPr/>
            <p:nvPr/>
          </p:nvSpPr>
          <p:spPr>
            <a:xfrm rot="19020002">
              <a:off x="4672616" y="4563195"/>
              <a:ext cx="666749" cy="285749"/>
            </a:xfrm>
            <a:custGeom>
              <a:avLst/>
              <a:gdLst>
                <a:gd name="connsiteX0" fmla="*/ 0 w 666749"/>
                <a:gd name="connsiteY0" fmla="*/ 0 h 285749"/>
                <a:gd name="connsiteX1" fmla="*/ 666750 w 666749"/>
                <a:gd name="connsiteY1" fmla="*/ 0 h 285749"/>
                <a:gd name="connsiteX2" fmla="*/ 666750 w 666749"/>
                <a:gd name="connsiteY2" fmla="*/ 285750 h 285749"/>
                <a:gd name="connsiteX3" fmla="*/ 0 w 66674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49" h="285749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7" name="图片 406">
              <a:extLst>
                <a:ext uri="{FF2B5EF4-FFF2-40B4-BE49-F238E27FC236}">
                  <a16:creationId xmlns:a16="http://schemas.microsoft.com/office/drawing/2014/main" id="{A4F0AF5A-759B-44DA-8BA9-4F82EF53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020002">
              <a:off x="4785649" y="4605721"/>
              <a:ext cx="457199" cy="219074"/>
            </a:xfrm>
            <a:custGeom>
              <a:avLst/>
              <a:gdLst>
                <a:gd name="connsiteX0" fmla="*/ 1 w 457199"/>
                <a:gd name="connsiteY0" fmla="*/ -1 h 219074"/>
                <a:gd name="connsiteX1" fmla="*/ 457201 w 457199"/>
                <a:gd name="connsiteY1" fmla="*/ -1 h 219074"/>
                <a:gd name="connsiteX2" fmla="*/ 457201 w 457199"/>
                <a:gd name="connsiteY2" fmla="*/ 219074 h 219074"/>
                <a:gd name="connsiteX3" fmla="*/ 1 w 457199"/>
                <a:gd name="connsiteY3" fmla="*/ 219074 h 2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9" h="219074">
                  <a:moveTo>
                    <a:pt x="1" y="-1"/>
                  </a:moveTo>
                  <a:lnTo>
                    <a:pt x="457201" y="-1"/>
                  </a:lnTo>
                  <a:lnTo>
                    <a:pt x="457201" y="219074"/>
                  </a:lnTo>
                  <a:lnTo>
                    <a:pt x="1" y="219074"/>
                  </a:lnTo>
                  <a:close/>
                </a:path>
              </a:pathLst>
            </a:custGeom>
          </p:spPr>
        </p:pic>
        <p:grpSp>
          <p:nvGrpSpPr>
            <p:cNvPr id="408" name="图形 11">
              <a:extLst>
                <a:ext uri="{FF2B5EF4-FFF2-40B4-BE49-F238E27FC236}">
                  <a16:creationId xmlns:a16="http://schemas.microsoft.com/office/drawing/2014/main" id="{B24C924B-707C-0851-94ED-4DDD34E05B71}"/>
                </a:ext>
              </a:extLst>
            </p:cNvPr>
            <p:cNvGrpSpPr/>
            <p:nvPr/>
          </p:nvGrpSpPr>
          <p:grpSpPr>
            <a:xfrm>
              <a:off x="4101116" y="4610817"/>
              <a:ext cx="323850" cy="533400"/>
              <a:chOff x="4611656" y="4831797"/>
              <a:chExt cx="323850" cy="533400"/>
            </a:xfrm>
          </p:grpSpPr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D9FAE216-9223-EC6C-FB3B-A72E973C5FF0}"/>
                  </a:ext>
                </a:extLst>
              </p:cNvPr>
              <p:cNvSpPr/>
              <p:nvPr/>
            </p:nvSpPr>
            <p:spPr>
              <a:xfrm>
                <a:off x="4611656" y="4831797"/>
                <a:ext cx="323850" cy="533400"/>
              </a:xfrm>
              <a:custGeom>
                <a:avLst/>
                <a:gdLst>
                  <a:gd name="connsiteX0" fmla="*/ 0 w 323850"/>
                  <a:gd name="connsiteY0" fmla="*/ 0 h 533400"/>
                  <a:gd name="connsiteX1" fmla="*/ 323850 w 323850"/>
                  <a:gd name="connsiteY1" fmla="*/ 0 h 533400"/>
                  <a:gd name="connsiteX2" fmla="*/ 323850 w 323850"/>
                  <a:gd name="connsiteY2" fmla="*/ 533400 h 533400"/>
                  <a:gd name="connsiteX3" fmla="*/ 0 w 323850"/>
                  <a:gd name="connsiteY3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850" h="533400">
                    <a:moveTo>
                      <a:pt x="0" y="0"/>
                    </a:moveTo>
                    <a:lnTo>
                      <a:pt x="323850" y="0"/>
                    </a:lnTo>
                    <a:lnTo>
                      <a:pt x="323850" y="533400"/>
                    </a:lnTo>
                    <a:lnTo>
                      <a:pt x="0" y="5334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73955485-AC33-EC4D-1BC9-324F7C34D525}"/>
                  </a:ext>
                </a:extLst>
              </p:cNvPr>
              <p:cNvSpPr/>
              <p:nvPr/>
            </p:nvSpPr>
            <p:spPr>
              <a:xfrm>
                <a:off x="4611656" y="4831797"/>
                <a:ext cx="323850" cy="533400"/>
              </a:xfrm>
              <a:custGeom>
                <a:avLst/>
                <a:gdLst>
                  <a:gd name="connsiteX0" fmla="*/ 235648 w 323850"/>
                  <a:gd name="connsiteY0" fmla="*/ 505873 h 533400"/>
                  <a:gd name="connsiteX1" fmla="*/ 250603 w 323850"/>
                  <a:gd name="connsiteY1" fmla="*/ 492538 h 533400"/>
                  <a:gd name="connsiteX2" fmla="*/ 235553 w 323850"/>
                  <a:gd name="connsiteY2" fmla="*/ 478536 h 533400"/>
                  <a:gd name="connsiteX3" fmla="*/ 221075 w 323850"/>
                  <a:gd name="connsiteY3" fmla="*/ 492157 h 533400"/>
                  <a:gd name="connsiteX4" fmla="*/ 235648 w 323850"/>
                  <a:gd name="connsiteY4" fmla="*/ 505873 h 533400"/>
                  <a:gd name="connsiteX5" fmla="*/ 161830 w 323850"/>
                  <a:gd name="connsiteY5" fmla="*/ 505873 h 533400"/>
                  <a:gd name="connsiteX6" fmla="*/ 176879 w 323850"/>
                  <a:gd name="connsiteY6" fmla="*/ 492538 h 533400"/>
                  <a:gd name="connsiteX7" fmla="*/ 161830 w 323850"/>
                  <a:gd name="connsiteY7" fmla="*/ 478536 h 533400"/>
                  <a:gd name="connsiteX8" fmla="*/ 147352 w 323850"/>
                  <a:gd name="connsiteY8" fmla="*/ 492157 h 533400"/>
                  <a:gd name="connsiteX9" fmla="*/ 161830 w 323850"/>
                  <a:gd name="connsiteY9" fmla="*/ 505873 h 533400"/>
                  <a:gd name="connsiteX10" fmla="*/ 28289 w 323850"/>
                  <a:gd name="connsiteY10" fmla="*/ 533400 h 533400"/>
                  <a:gd name="connsiteX11" fmla="*/ 0 w 323850"/>
                  <a:gd name="connsiteY11" fmla="*/ 507016 h 533400"/>
                  <a:gd name="connsiteX12" fmla="*/ 0 w 323850"/>
                  <a:gd name="connsiteY12" fmla="*/ 26670 h 533400"/>
                  <a:gd name="connsiteX13" fmla="*/ 27718 w 323850"/>
                  <a:gd name="connsiteY13" fmla="*/ 0 h 533400"/>
                  <a:gd name="connsiteX14" fmla="*/ 294418 w 323850"/>
                  <a:gd name="connsiteY14" fmla="*/ 0 h 533400"/>
                  <a:gd name="connsiteX15" fmla="*/ 323850 w 323850"/>
                  <a:gd name="connsiteY15" fmla="*/ 26575 h 533400"/>
                  <a:gd name="connsiteX16" fmla="*/ 323850 w 323850"/>
                  <a:gd name="connsiteY16" fmla="*/ 505682 h 533400"/>
                  <a:gd name="connsiteX17" fmla="*/ 295942 w 323850"/>
                  <a:gd name="connsiteY17" fmla="*/ 533400 h 533400"/>
                  <a:gd name="connsiteX18" fmla="*/ 44196 w 323850"/>
                  <a:gd name="connsiteY18" fmla="*/ 451199 h 533400"/>
                  <a:gd name="connsiteX19" fmla="*/ 279940 w 323850"/>
                  <a:gd name="connsiteY19" fmla="*/ 451199 h 533400"/>
                  <a:gd name="connsiteX20" fmla="*/ 279940 w 323850"/>
                  <a:gd name="connsiteY20" fmla="*/ 81915 h 533400"/>
                  <a:gd name="connsiteX21" fmla="*/ 44196 w 323850"/>
                  <a:gd name="connsiteY21" fmla="*/ 81915 h 533400"/>
                  <a:gd name="connsiteX22" fmla="*/ 88011 w 323850"/>
                  <a:gd name="connsiteY22" fmla="*/ 505873 h 533400"/>
                  <a:gd name="connsiteX23" fmla="*/ 103156 w 323850"/>
                  <a:gd name="connsiteY23" fmla="*/ 492538 h 533400"/>
                  <a:gd name="connsiteX24" fmla="*/ 88011 w 323850"/>
                  <a:gd name="connsiteY24" fmla="*/ 478536 h 533400"/>
                  <a:gd name="connsiteX25" fmla="*/ 73628 w 323850"/>
                  <a:gd name="connsiteY25" fmla="*/ 492157 h 533400"/>
                  <a:gd name="connsiteX26" fmla="*/ 88011 w 323850"/>
                  <a:gd name="connsiteY26" fmla="*/ 505873 h 533400"/>
                  <a:gd name="connsiteX27" fmla="*/ 188119 w 323850"/>
                  <a:gd name="connsiteY27" fmla="*/ 41053 h 533400"/>
                  <a:gd name="connsiteX28" fmla="*/ 191453 w 323850"/>
                  <a:gd name="connsiteY28" fmla="*/ 34195 h 533400"/>
                  <a:gd name="connsiteX29" fmla="*/ 188119 w 323850"/>
                  <a:gd name="connsiteY29" fmla="*/ 27337 h 533400"/>
                  <a:gd name="connsiteX30" fmla="*/ 135731 w 323850"/>
                  <a:gd name="connsiteY30" fmla="*/ 27337 h 533400"/>
                  <a:gd name="connsiteX31" fmla="*/ 132397 w 323850"/>
                  <a:gd name="connsiteY31" fmla="*/ 34195 h 533400"/>
                  <a:gd name="connsiteX32" fmla="*/ 136112 w 323850"/>
                  <a:gd name="connsiteY32" fmla="*/ 41053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23850" h="533400">
                    <a:moveTo>
                      <a:pt x="235648" y="505873"/>
                    </a:moveTo>
                    <a:cubicBezTo>
                      <a:pt x="244507" y="505873"/>
                      <a:pt x="250603" y="499110"/>
                      <a:pt x="250603" y="492538"/>
                    </a:cubicBezTo>
                    <a:cubicBezTo>
                      <a:pt x="250603" y="484632"/>
                      <a:pt x="244316" y="478536"/>
                      <a:pt x="235553" y="478536"/>
                    </a:cubicBezTo>
                    <a:cubicBezTo>
                      <a:pt x="226600" y="478536"/>
                      <a:pt x="221075" y="486061"/>
                      <a:pt x="221075" y="492157"/>
                    </a:cubicBezTo>
                    <a:cubicBezTo>
                      <a:pt x="221075" y="500348"/>
                      <a:pt x="228695" y="505873"/>
                      <a:pt x="235648" y="505873"/>
                    </a:cubicBezTo>
                    <a:close/>
                    <a:moveTo>
                      <a:pt x="161830" y="505873"/>
                    </a:moveTo>
                    <a:cubicBezTo>
                      <a:pt x="170688" y="505873"/>
                      <a:pt x="176879" y="499110"/>
                      <a:pt x="176879" y="492538"/>
                    </a:cubicBezTo>
                    <a:cubicBezTo>
                      <a:pt x="176879" y="484632"/>
                      <a:pt x="170593" y="478536"/>
                      <a:pt x="161830" y="478536"/>
                    </a:cubicBezTo>
                    <a:cubicBezTo>
                      <a:pt x="152876" y="478536"/>
                      <a:pt x="147352" y="486061"/>
                      <a:pt x="147352" y="492157"/>
                    </a:cubicBezTo>
                    <a:cubicBezTo>
                      <a:pt x="147352" y="500348"/>
                      <a:pt x="154877" y="505873"/>
                      <a:pt x="161830" y="505873"/>
                    </a:cubicBezTo>
                    <a:close/>
                    <a:moveTo>
                      <a:pt x="28289" y="533400"/>
                    </a:moveTo>
                    <a:cubicBezTo>
                      <a:pt x="13430" y="533400"/>
                      <a:pt x="0" y="520351"/>
                      <a:pt x="0" y="507016"/>
                    </a:cubicBezTo>
                    <a:lnTo>
                      <a:pt x="0" y="26670"/>
                    </a:lnTo>
                    <a:cubicBezTo>
                      <a:pt x="0" y="10287"/>
                      <a:pt x="16478" y="0"/>
                      <a:pt x="27718" y="0"/>
                    </a:cubicBezTo>
                    <a:lnTo>
                      <a:pt x="294418" y="0"/>
                    </a:lnTo>
                    <a:cubicBezTo>
                      <a:pt x="312611" y="0"/>
                      <a:pt x="323850" y="13811"/>
                      <a:pt x="323850" y="26575"/>
                    </a:cubicBezTo>
                    <a:lnTo>
                      <a:pt x="323850" y="505682"/>
                    </a:lnTo>
                    <a:cubicBezTo>
                      <a:pt x="323850" y="521494"/>
                      <a:pt x="309848" y="533400"/>
                      <a:pt x="295942" y="533400"/>
                    </a:cubicBezTo>
                    <a:close/>
                    <a:moveTo>
                      <a:pt x="44196" y="451199"/>
                    </a:moveTo>
                    <a:lnTo>
                      <a:pt x="279940" y="451199"/>
                    </a:lnTo>
                    <a:lnTo>
                      <a:pt x="279940" y="81915"/>
                    </a:lnTo>
                    <a:lnTo>
                      <a:pt x="44196" y="81915"/>
                    </a:lnTo>
                    <a:close/>
                    <a:moveTo>
                      <a:pt x="88011" y="505873"/>
                    </a:moveTo>
                    <a:cubicBezTo>
                      <a:pt x="96964" y="505873"/>
                      <a:pt x="103156" y="499110"/>
                      <a:pt x="103156" y="492538"/>
                    </a:cubicBezTo>
                    <a:cubicBezTo>
                      <a:pt x="103156" y="484632"/>
                      <a:pt x="96679" y="478536"/>
                      <a:pt x="88011" y="478536"/>
                    </a:cubicBezTo>
                    <a:cubicBezTo>
                      <a:pt x="79153" y="478536"/>
                      <a:pt x="73628" y="486061"/>
                      <a:pt x="73628" y="492157"/>
                    </a:cubicBezTo>
                    <a:cubicBezTo>
                      <a:pt x="73628" y="500348"/>
                      <a:pt x="81058" y="505873"/>
                      <a:pt x="88011" y="505873"/>
                    </a:cubicBezTo>
                    <a:close/>
                    <a:moveTo>
                      <a:pt x="188119" y="41053"/>
                    </a:moveTo>
                    <a:cubicBezTo>
                      <a:pt x="190500" y="41053"/>
                      <a:pt x="191453" y="37147"/>
                      <a:pt x="191453" y="34195"/>
                    </a:cubicBezTo>
                    <a:cubicBezTo>
                      <a:pt x="191453" y="32290"/>
                      <a:pt x="191071" y="27337"/>
                      <a:pt x="188119" y="27337"/>
                    </a:cubicBezTo>
                    <a:lnTo>
                      <a:pt x="135731" y="27337"/>
                    </a:lnTo>
                    <a:cubicBezTo>
                      <a:pt x="133540" y="27337"/>
                      <a:pt x="132397" y="31623"/>
                      <a:pt x="132397" y="34195"/>
                    </a:cubicBezTo>
                    <a:cubicBezTo>
                      <a:pt x="132397" y="36481"/>
                      <a:pt x="133255" y="41053"/>
                      <a:pt x="136112" y="410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E5FF"/>
                  </a:gs>
                  <a:gs pos="50000">
                    <a:srgbClr val="CCD8E5"/>
                  </a:gs>
                  <a:gs pos="100000">
                    <a:srgbClr val="CCCCCC"/>
                  </a:gs>
                </a:gsLst>
                <a:lin ang="5400000" scaled="1"/>
              </a:gradFill>
              <a:ln w="9525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93107F69-48D5-146F-E005-57C473E25A4A}"/>
                </a:ext>
              </a:extLst>
            </p:cNvPr>
            <p:cNvSpPr/>
            <p:nvPr/>
          </p:nvSpPr>
          <p:spPr>
            <a:xfrm>
              <a:off x="4005866" y="5144217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12" name="图片 411">
              <a:extLst>
                <a:ext uri="{FF2B5EF4-FFF2-40B4-BE49-F238E27FC236}">
                  <a16:creationId xmlns:a16="http://schemas.microsoft.com/office/drawing/2014/main" id="{DFE55D09-AFC4-0DA6-5679-B03591FEB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0166" y="5201367"/>
              <a:ext cx="428625" cy="200025"/>
            </a:xfrm>
            <a:custGeom>
              <a:avLst/>
              <a:gdLst>
                <a:gd name="connsiteX0" fmla="*/ -1 w 428625"/>
                <a:gd name="connsiteY0" fmla="*/ -1 h 200025"/>
                <a:gd name="connsiteX1" fmla="*/ 428625 w 428625"/>
                <a:gd name="connsiteY1" fmla="*/ -1 h 200025"/>
                <a:gd name="connsiteX2" fmla="*/ 428625 w 428625"/>
                <a:gd name="connsiteY2" fmla="*/ 200025 h 200025"/>
                <a:gd name="connsiteX3" fmla="*/ -1 w 42862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200025">
                  <a:moveTo>
                    <a:pt x="-1" y="-1"/>
                  </a:moveTo>
                  <a:lnTo>
                    <a:pt x="428625" y="-1"/>
                  </a:lnTo>
                  <a:lnTo>
                    <a:pt x="428625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grpSp>
          <p:nvGrpSpPr>
            <p:cNvPr id="413" name="图形 11">
              <a:extLst>
                <a:ext uri="{FF2B5EF4-FFF2-40B4-BE49-F238E27FC236}">
                  <a16:creationId xmlns:a16="http://schemas.microsoft.com/office/drawing/2014/main" id="{2FD5B6AC-BF1C-4401-0F06-2E48DE9FBA6C}"/>
                </a:ext>
              </a:extLst>
            </p:cNvPr>
            <p:cNvGrpSpPr/>
            <p:nvPr/>
          </p:nvGrpSpPr>
          <p:grpSpPr>
            <a:xfrm>
              <a:off x="3191478" y="5169267"/>
              <a:ext cx="921543" cy="251174"/>
              <a:chOff x="3702018" y="5390247"/>
              <a:chExt cx="921543" cy="251174"/>
            </a:xfrm>
          </p:grpSpPr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75A24A60-4806-FE64-A7B7-F39F1843BFA9}"/>
                  </a:ext>
                </a:extLst>
              </p:cNvPr>
              <p:cNvSpPr/>
              <p:nvPr/>
            </p:nvSpPr>
            <p:spPr>
              <a:xfrm>
                <a:off x="3702018" y="5426633"/>
                <a:ext cx="859154" cy="214788"/>
              </a:xfrm>
              <a:custGeom>
                <a:avLst/>
                <a:gdLst>
                  <a:gd name="connsiteX0" fmla="*/ 0 w 859154"/>
                  <a:gd name="connsiteY0" fmla="*/ 214789 h 214788"/>
                  <a:gd name="connsiteX1" fmla="*/ 859155 w 859154"/>
                  <a:gd name="connsiteY1" fmla="*/ 0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9154" h="214788">
                    <a:moveTo>
                      <a:pt x="0" y="214789"/>
                    </a:moveTo>
                    <a:lnTo>
                      <a:pt x="859155" y="0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06116482-DB9A-6A13-FE89-1CC96C2A7213}"/>
                  </a:ext>
                </a:extLst>
              </p:cNvPr>
              <p:cNvSpPr/>
              <p:nvPr/>
            </p:nvSpPr>
            <p:spPr>
              <a:xfrm>
                <a:off x="4529931" y="5390247"/>
                <a:ext cx="93630" cy="83153"/>
              </a:xfrm>
              <a:custGeom>
                <a:avLst/>
                <a:gdLst>
                  <a:gd name="connsiteX0" fmla="*/ 93631 w 93630"/>
                  <a:gd name="connsiteY0" fmla="*/ 20764 h 83153"/>
                  <a:gd name="connsiteX1" fmla="*/ 20860 w 93630"/>
                  <a:gd name="connsiteY1" fmla="*/ 83153 h 83153"/>
                  <a:gd name="connsiteX2" fmla="*/ 31242 w 93630"/>
                  <a:gd name="connsiteY2" fmla="*/ 36386 h 83153"/>
                  <a:gd name="connsiteX3" fmla="*/ 0 w 93630"/>
                  <a:gd name="connsiteY3" fmla="*/ 0 h 8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630" h="83153">
                    <a:moveTo>
                      <a:pt x="93631" y="20764"/>
                    </a:moveTo>
                    <a:lnTo>
                      <a:pt x="20860" y="83153"/>
                    </a:lnTo>
                    <a:lnTo>
                      <a:pt x="31242" y="36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6" name="图形 11">
              <a:extLst>
                <a:ext uri="{FF2B5EF4-FFF2-40B4-BE49-F238E27FC236}">
                  <a16:creationId xmlns:a16="http://schemas.microsoft.com/office/drawing/2014/main" id="{6E0D965C-1AD7-E7D2-B5F4-ACBF4A67C04B}"/>
                </a:ext>
              </a:extLst>
            </p:cNvPr>
            <p:cNvGrpSpPr/>
            <p:nvPr/>
          </p:nvGrpSpPr>
          <p:grpSpPr>
            <a:xfrm>
              <a:off x="2862866" y="4749596"/>
              <a:ext cx="641604" cy="504158"/>
              <a:chOff x="3373406" y="4970576"/>
              <a:chExt cx="641604" cy="504158"/>
            </a:xfrm>
          </p:grpSpPr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A8EE7A9E-8EBB-D788-0E15-E1088FE8550B}"/>
                  </a:ext>
                </a:extLst>
              </p:cNvPr>
              <p:cNvSpPr/>
              <p:nvPr/>
            </p:nvSpPr>
            <p:spPr>
              <a:xfrm>
                <a:off x="3373406" y="5010295"/>
                <a:ext cx="591121" cy="464439"/>
              </a:xfrm>
              <a:custGeom>
                <a:avLst/>
                <a:gdLst>
                  <a:gd name="connsiteX0" fmla="*/ 0 w 591121"/>
                  <a:gd name="connsiteY0" fmla="*/ 464439 h 464439"/>
                  <a:gd name="connsiteX1" fmla="*/ 591122 w 591121"/>
                  <a:gd name="connsiteY1" fmla="*/ 0 h 464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1121" h="464439">
                    <a:moveTo>
                      <a:pt x="0" y="464439"/>
                    </a:moveTo>
                    <a:lnTo>
                      <a:pt x="591122" y="0"/>
                    </a:ln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4638F0CB-39BA-94EE-D82D-342547BDFAF7}"/>
                  </a:ext>
                </a:extLst>
              </p:cNvPr>
              <p:cNvSpPr/>
              <p:nvPr/>
            </p:nvSpPr>
            <p:spPr>
              <a:xfrm>
                <a:off x="3921188" y="4970576"/>
                <a:ext cx="93821" cy="86677"/>
              </a:xfrm>
              <a:custGeom>
                <a:avLst/>
                <a:gdLst>
                  <a:gd name="connsiteX0" fmla="*/ 93821 w 93821"/>
                  <a:gd name="connsiteY0" fmla="*/ 0 h 86677"/>
                  <a:gd name="connsiteX1" fmla="*/ 52959 w 93821"/>
                  <a:gd name="connsiteY1" fmla="*/ 86678 h 86677"/>
                  <a:gd name="connsiteX2" fmla="*/ 43339 w 93821"/>
                  <a:gd name="connsiteY2" fmla="*/ 39719 h 86677"/>
                  <a:gd name="connsiteX3" fmla="*/ 0 w 93821"/>
                  <a:gd name="connsiteY3" fmla="*/ 19240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21" h="86677">
                    <a:moveTo>
                      <a:pt x="93821" y="0"/>
                    </a:moveTo>
                    <a:lnTo>
                      <a:pt x="52959" y="86678"/>
                    </a:lnTo>
                    <a:lnTo>
                      <a:pt x="43339" y="39719"/>
                    </a:lnTo>
                    <a:lnTo>
                      <a:pt x="0" y="1924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93F52E57-FC68-C20B-D817-C692389A6D2F}"/>
                </a:ext>
              </a:extLst>
            </p:cNvPr>
            <p:cNvSpPr/>
            <p:nvPr/>
          </p:nvSpPr>
          <p:spPr>
            <a:xfrm>
              <a:off x="2577116" y="5753817"/>
              <a:ext cx="666750" cy="381000"/>
            </a:xfrm>
            <a:custGeom>
              <a:avLst/>
              <a:gdLst>
                <a:gd name="connsiteX0" fmla="*/ 0 w 666750"/>
                <a:gd name="connsiteY0" fmla="*/ 0 h 381000"/>
                <a:gd name="connsiteX1" fmla="*/ 666750 w 666750"/>
                <a:gd name="connsiteY1" fmla="*/ 0 h 381000"/>
                <a:gd name="connsiteX2" fmla="*/ 666750 w 666750"/>
                <a:gd name="connsiteY2" fmla="*/ 381000 h 381000"/>
                <a:gd name="connsiteX3" fmla="*/ 0 w 66675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381000">
                  <a:moveTo>
                    <a:pt x="0" y="0"/>
                  </a:moveTo>
                  <a:lnTo>
                    <a:pt x="666750" y="0"/>
                  </a:lnTo>
                  <a:lnTo>
                    <a:pt x="66675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0" name="图片 419">
              <a:extLst>
                <a:ext uri="{FF2B5EF4-FFF2-40B4-BE49-F238E27FC236}">
                  <a16:creationId xmlns:a16="http://schemas.microsoft.com/office/drawing/2014/main" id="{8C9908A8-8E16-9ED5-BF8B-CF41C80F9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77128" y="5806204"/>
              <a:ext cx="457200" cy="304800"/>
            </a:xfrm>
            <a:custGeom>
              <a:avLst/>
              <a:gdLst>
                <a:gd name="connsiteX0" fmla="*/ -1 w 457200"/>
                <a:gd name="connsiteY0" fmla="*/ -1 h 304800"/>
                <a:gd name="connsiteX1" fmla="*/ 457200 w 457200"/>
                <a:gd name="connsiteY1" fmla="*/ -1 h 304800"/>
                <a:gd name="connsiteX2" fmla="*/ 457200 w 457200"/>
                <a:gd name="connsiteY2" fmla="*/ 304800 h 304800"/>
                <a:gd name="connsiteX3" fmla="*/ -1 w 45720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304800">
                  <a:moveTo>
                    <a:pt x="-1" y="-1"/>
                  </a:moveTo>
                  <a:lnTo>
                    <a:pt x="457200" y="-1"/>
                  </a:lnTo>
                  <a:lnTo>
                    <a:pt x="457200" y="304800"/>
                  </a:lnTo>
                  <a:lnTo>
                    <a:pt x="-1" y="304800"/>
                  </a:lnTo>
                  <a:close/>
                </a:path>
              </a:pathLst>
            </a:custGeom>
          </p:spPr>
        </p:pic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0B02DD0F-53DF-9C1D-3087-A704D187C8E8}"/>
                </a:ext>
              </a:extLst>
            </p:cNvPr>
            <p:cNvSpPr/>
            <p:nvPr/>
          </p:nvSpPr>
          <p:spPr>
            <a:xfrm rot="19320002">
              <a:off x="2672360" y="4848941"/>
              <a:ext cx="761999" cy="285749"/>
            </a:xfrm>
            <a:custGeom>
              <a:avLst/>
              <a:gdLst>
                <a:gd name="connsiteX0" fmla="*/ 0 w 761999"/>
                <a:gd name="connsiteY0" fmla="*/ 0 h 285749"/>
                <a:gd name="connsiteX1" fmla="*/ 762000 w 761999"/>
                <a:gd name="connsiteY1" fmla="*/ 0 h 285749"/>
                <a:gd name="connsiteX2" fmla="*/ 762000 w 761999"/>
                <a:gd name="connsiteY2" fmla="*/ 285750 h 285749"/>
                <a:gd name="connsiteX3" fmla="*/ 0 w 76199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9" h="285749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2" name="图片 421">
              <a:extLst>
                <a:ext uri="{FF2B5EF4-FFF2-40B4-BE49-F238E27FC236}">
                  <a16:creationId xmlns:a16="http://schemas.microsoft.com/office/drawing/2014/main" id="{E860E2C5-FA57-4935-7ACF-02E03B1F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9320002">
              <a:off x="2783372" y="4918074"/>
              <a:ext cx="571499" cy="190499"/>
            </a:xfrm>
            <a:custGeom>
              <a:avLst/>
              <a:gdLst>
                <a:gd name="connsiteX0" fmla="*/ 2 w 571499"/>
                <a:gd name="connsiteY0" fmla="*/ -1 h 190499"/>
                <a:gd name="connsiteX1" fmla="*/ 571502 w 571499"/>
                <a:gd name="connsiteY1" fmla="*/ -1 h 190499"/>
                <a:gd name="connsiteX2" fmla="*/ 571502 w 571499"/>
                <a:gd name="connsiteY2" fmla="*/ 190499 h 190499"/>
                <a:gd name="connsiteX3" fmla="*/ 2 w 571499"/>
                <a:gd name="connsiteY3" fmla="*/ 190499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9" h="190499">
                  <a:moveTo>
                    <a:pt x="2" y="-1"/>
                  </a:moveTo>
                  <a:lnTo>
                    <a:pt x="571502" y="-1"/>
                  </a:lnTo>
                  <a:lnTo>
                    <a:pt x="571502" y="190499"/>
                  </a:lnTo>
                  <a:lnTo>
                    <a:pt x="2" y="190499"/>
                  </a:lnTo>
                  <a:close/>
                </a:path>
              </a:pathLst>
            </a:custGeom>
          </p:spPr>
        </p:pic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19466A10-1EDB-B868-4418-D62A5A207AC7}"/>
                </a:ext>
              </a:extLst>
            </p:cNvPr>
            <p:cNvSpPr/>
            <p:nvPr/>
          </p:nvSpPr>
          <p:spPr>
            <a:xfrm rot="19320002">
              <a:off x="2958116" y="4896571"/>
              <a:ext cx="666749" cy="285749"/>
            </a:xfrm>
            <a:custGeom>
              <a:avLst/>
              <a:gdLst>
                <a:gd name="connsiteX0" fmla="*/ 0 w 666749"/>
                <a:gd name="connsiteY0" fmla="*/ 0 h 285749"/>
                <a:gd name="connsiteX1" fmla="*/ 666750 w 666749"/>
                <a:gd name="connsiteY1" fmla="*/ 0 h 285749"/>
                <a:gd name="connsiteX2" fmla="*/ 666750 w 666749"/>
                <a:gd name="connsiteY2" fmla="*/ 285750 h 285749"/>
                <a:gd name="connsiteX3" fmla="*/ 0 w 66674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49" h="285749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4" name="图片 423">
              <a:extLst>
                <a:ext uri="{FF2B5EF4-FFF2-40B4-BE49-F238E27FC236}">
                  <a16:creationId xmlns:a16="http://schemas.microsoft.com/office/drawing/2014/main" id="{3392E59B-5667-E0E6-E1CD-2C32C715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9320002">
              <a:off x="3078662" y="4965666"/>
              <a:ext cx="457199" cy="190499"/>
            </a:xfrm>
            <a:custGeom>
              <a:avLst/>
              <a:gdLst>
                <a:gd name="connsiteX0" fmla="*/ 2 w 457199"/>
                <a:gd name="connsiteY0" fmla="*/ -1 h 190499"/>
                <a:gd name="connsiteX1" fmla="*/ 457202 w 457199"/>
                <a:gd name="connsiteY1" fmla="*/ -1 h 190499"/>
                <a:gd name="connsiteX2" fmla="*/ 457202 w 457199"/>
                <a:gd name="connsiteY2" fmla="*/ 190499 h 190499"/>
                <a:gd name="connsiteX3" fmla="*/ 2 w 457199"/>
                <a:gd name="connsiteY3" fmla="*/ 190499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9" h="190499">
                  <a:moveTo>
                    <a:pt x="2" y="-1"/>
                  </a:moveTo>
                  <a:lnTo>
                    <a:pt x="457202" y="-1"/>
                  </a:lnTo>
                  <a:lnTo>
                    <a:pt x="457202" y="190499"/>
                  </a:lnTo>
                  <a:lnTo>
                    <a:pt x="2" y="190499"/>
                  </a:lnTo>
                  <a:close/>
                </a:path>
              </a:pathLst>
            </a:custGeom>
          </p:spPr>
        </p:pic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388BD5CF-EA5D-D5B9-D344-65EBB5EFFCDF}"/>
                </a:ext>
              </a:extLst>
            </p:cNvPr>
            <p:cNvSpPr/>
            <p:nvPr/>
          </p:nvSpPr>
          <p:spPr>
            <a:xfrm rot="20820000">
              <a:off x="3339116" y="5229942"/>
              <a:ext cx="761999" cy="285749"/>
            </a:xfrm>
            <a:custGeom>
              <a:avLst/>
              <a:gdLst>
                <a:gd name="connsiteX0" fmla="*/ 0 w 761999"/>
                <a:gd name="connsiteY0" fmla="*/ 0 h 285749"/>
                <a:gd name="connsiteX1" fmla="*/ 762000 w 761999"/>
                <a:gd name="connsiteY1" fmla="*/ 0 h 285749"/>
                <a:gd name="connsiteX2" fmla="*/ 762000 w 761999"/>
                <a:gd name="connsiteY2" fmla="*/ 285750 h 285749"/>
                <a:gd name="connsiteX3" fmla="*/ 0 w 76199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9" h="285749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6" name="图片 425">
              <a:extLst>
                <a:ext uri="{FF2B5EF4-FFF2-40B4-BE49-F238E27FC236}">
                  <a16:creationId xmlns:a16="http://schemas.microsoft.com/office/drawing/2014/main" id="{2DFE1398-B653-20FF-1B11-9B13C9FB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0820000">
              <a:off x="3433894" y="5291355"/>
              <a:ext cx="571499" cy="190499"/>
            </a:xfrm>
            <a:custGeom>
              <a:avLst/>
              <a:gdLst>
                <a:gd name="connsiteX0" fmla="*/ 0 w 571499"/>
                <a:gd name="connsiteY0" fmla="*/ -1 h 190499"/>
                <a:gd name="connsiteX1" fmla="*/ 571500 w 571499"/>
                <a:gd name="connsiteY1" fmla="*/ -1 h 190499"/>
                <a:gd name="connsiteX2" fmla="*/ 571500 w 571499"/>
                <a:gd name="connsiteY2" fmla="*/ 190499 h 190499"/>
                <a:gd name="connsiteX3" fmla="*/ 0 w 571499"/>
                <a:gd name="connsiteY3" fmla="*/ 190499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9" h="190499">
                  <a:moveTo>
                    <a:pt x="0" y="-1"/>
                  </a:moveTo>
                  <a:lnTo>
                    <a:pt x="571500" y="-1"/>
                  </a:lnTo>
                  <a:lnTo>
                    <a:pt x="571500" y="190499"/>
                  </a:lnTo>
                  <a:lnTo>
                    <a:pt x="0" y="190499"/>
                  </a:lnTo>
                  <a:close/>
                </a:path>
              </a:pathLst>
            </a:custGeom>
          </p:spPr>
        </p:pic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4CEC1CC1-EC4E-4E1A-E81A-3730E69739CF}"/>
                </a:ext>
              </a:extLst>
            </p:cNvPr>
            <p:cNvSpPr/>
            <p:nvPr/>
          </p:nvSpPr>
          <p:spPr>
            <a:xfrm rot="20640001">
              <a:off x="3281965" y="5087068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8" name="图片 427">
              <a:extLst>
                <a:ext uri="{FF2B5EF4-FFF2-40B4-BE49-F238E27FC236}">
                  <a16:creationId xmlns:a16="http://schemas.microsoft.com/office/drawing/2014/main" id="{B1A0B9BC-C8ED-05D8-CDB1-64095999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0640001">
              <a:off x="3387228" y="5148243"/>
              <a:ext cx="457200" cy="190500"/>
            </a:xfrm>
            <a:custGeom>
              <a:avLst/>
              <a:gdLst>
                <a:gd name="connsiteX0" fmla="*/ 0 w 457200"/>
                <a:gd name="connsiteY0" fmla="*/ -1 h 190500"/>
                <a:gd name="connsiteX1" fmla="*/ 457200 w 457200"/>
                <a:gd name="connsiteY1" fmla="*/ -1 h 190500"/>
                <a:gd name="connsiteX2" fmla="*/ 457200 w 457200"/>
                <a:gd name="connsiteY2" fmla="*/ 190499 h 190500"/>
                <a:gd name="connsiteX3" fmla="*/ 0 w 457200"/>
                <a:gd name="connsiteY3" fmla="*/ 19049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90500">
                  <a:moveTo>
                    <a:pt x="0" y="-1"/>
                  </a:moveTo>
                  <a:lnTo>
                    <a:pt x="457200" y="-1"/>
                  </a:lnTo>
                  <a:lnTo>
                    <a:pt x="457200" y="190499"/>
                  </a:lnTo>
                  <a:lnTo>
                    <a:pt x="0" y="190499"/>
                  </a:lnTo>
                  <a:close/>
                </a:path>
              </a:pathLst>
            </a:custGeom>
          </p:spPr>
        </p:pic>
        <p:grpSp>
          <p:nvGrpSpPr>
            <p:cNvPr id="429" name="图形 11">
              <a:extLst>
                <a:ext uri="{FF2B5EF4-FFF2-40B4-BE49-F238E27FC236}">
                  <a16:creationId xmlns:a16="http://schemas.microsoft.com/office/drawing/2014/main" id="{667681C4-84D0-21D4-5927-3A593AAC56D1}"/>
                </a:ext>
              </a:extLst>
            </p:cNvPr>
            <p:cNvGrpSpPr/>
            <p:nvPr/>
          </p:nvGrpSpPr>
          <p:grpSpPr>
            <a:xfrm>
              <a:off x="2612739" y="4379168"/>
              <a:ext cx="631126" cy="755141"/>
              <a:chOff x="3123279" y="4600148"/>
              <a:chExt cx="631126" cy="755141"/>
            </a:xfrm>
          </p:grpSpPr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9E3E5ABC-D076-689B-527A-4179DD4386D1}"/>
                  </a:ext>
                </a:extLst>
              </p:cNvPr>
              <p:cNvSpPr/>
              <p:nvPr/>
            </p:nvSpPr>
            <p:spPr>
              <a:xfrm>
                <a:off x="3130007" y="4600148"/>
                <a:ext cx="624398" cy="708755"/>
              </a:xfrm>
              <a:custGeom>
                <a:avLst/>
                <a:gdLst>
                  <a:gd name="connsiteX0" fmla="*/ 624398 w 624398"/>
                  <a:gd name="connsiteY0" fmla="*/ 0 h 708755"/>
                  <a:gd name="connsiteX1" fmla="*/ 30324 w 624398"/>
                  <a:gd name="connsiteY1" fmla="*/ 708755 h 70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4398" h="708755">
                    <a:moveTo>
                      <a:pt x="624398" y="0"/>
                    </a:moveTo>
                    <a:cubicBezTo>
                      <a:pt x="116398" y="192529"/>
                      <a:pt x="-81626" y="428787"/>
                      <a:pt x="30324" y="708755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E44A2FDF-03CA-78F6-AE50-E2AF3A955D9A}"/>
                  </a:ext>
                </a:extLst>
              </p:cNvPr>
              <p:cNvSpPr/>
              <p:nvPr/>
            </p:nvSpPr>
            <p:spPr>
              <a:xfrm>
                <a:off x="3123279" y="5280996"/>
                <a:ext cx="61817" cy="74294"/>
              </a:xfrm>
              <a:custGeom>
                <a:avLst/>
                <a:gdLst>
                  <a:gd name="connsiteX0" fmla="*/ 55626 w 61817"/>
                  <a:gd name="connsiteY0" fmla="*/ 74295 h 74294"/>
                  <a:gd name="connsiteX1" fmla="*/ 0 w 61817"/>
                  <a:gd name="connsiteY1" fmla="*/ 24765 h 74294"/>
                  <a:gd name="connsiteX2" fmla="*/ 37052 w 61817"/>
                  <a:gd name="connsiteY2" fmla="*/ 27908 h 74294"/>
                  <a:gd name="connsiteX3" fmla="*/ 61817 w 61817"/>
                  <a:gd name="connsiteY3" fmla="*/ 0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17" h="74294">
                    <a:moveTo>
                      <a:pt x="55626" y="74295"/>
                    </a:moveTo>
                    <a:lnTo>
                      <a:pt x="0" y="24765"/>
                    </a:lnTo>
                    <a:lnTo>
                      <a:pt x="37052" y="27908"/>
                    </a:lnTo>
                    <a:lnTo>
                      <a:pt x="618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32" name="图形 11">
              <a:extLst>
                <a:ext uri="{FF2B5EF4-FFF2-40B4-BE49-F238E27FC236}">
                  <a16:creationId xmlns:a16="http://schemas.microsoft.com/office/drawing/2014/main" id="{862FC9A6-A2F1-875A-8E73-B6506183A423}"/>
                </a:ext>
              </a:extLst>
            </p:cNvPr>
            <p:cNvGrpSpPr/>
            <p:nvPr/>
          </p:nvGrpSpPr>
          <p:grpSpPr>
            <a:xfrm>
              <a:off x="3201765" y="5372817"/>
              <a:ext cx="1223200" cy="299239"/>
              <a:chOff x="3712305" y="5593797"/>
              <a:chExt cx="1223200" cy="299239"/>
            </a:xfrm>
          </p:grpSpPr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715BB9AE-114E-A77C-B273-B88525704E3C}"/>
                  </a:ext>
                </a:extLst>
              </p:cNvPr>
              <p:cNvSpPr/>
              <p:nvPr/>
            </p:nvSpPr>
            <p:spPr>
              <a:xfrm>
                <a:off x="3760787" y="5593797"/>
                <a:ext cx="1174718" cy="299239"/>
              </a:xfrm>
              <a:custGeom>
                <a:avLst/>
                <a:gdLst>
                  <a:gd name="connsiteX0" fmla="*/ 1174718 w 1174718"/>
                  <a:gd name="connsiteY0" fmla="*/ 0 h 299239"/>
                  <a:gd name="connsiteX1" fmla="*/ 660368 w 1174718"/>
                  <a:gd name="connsiteY1" fmla="*/ 285750 h 299239"/>
                  <a:gd name="connsiteX2" fmla="*/ 0 w 1174718"/>
                  <a:gd name="connsiteY2" fmla="*/ 212884 h 29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4718" h="299239">
                    <a:moveTo>
                      <a:pt x="1174718" y="0"/>
                    </a:moveTo>
                    <a:cubicBezTo>
                      <a:pt x="958815" y="158753"/>
                      <a:pt x="787365" y="254003"/>
                      <a:pt x="660368" y="285750"/>
                    </a:cubicBezTo>
                    <a:cubicBezTo>
                      <a:pt x="533372" y="317497"/>
                      <a:pt x="313249" y="293208"/>
                      <a:pt x="0" y="212884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B8BC51C5-CC64-7A83-06E0-282BD4248311}"/>
                  </a:ext>
                </a:extLst>
              </p:cNvPr>
              <p:cNvSpPr/>
              <p:nvPr/>
            </p:nvSpPr>
            <p:spPr>
              <a:xfrm>
                <a:off x="3712305" y="5778581"/>
                <a:ext cx="72866" cy="64579"/>
              </a:xfrm>
              <a:custGeom>
                <a:avLst/>
                <a:gdLst>
                  <a:gd name="connsiteX0" fmla="*/ 0 w 72866"/>
                  <a:gd name="connsiteY0" fmla="*/ 15716 h 64579"/>
                  <a:gd name="connsiteX1" fmla="*/ 72866 w 72866"/>
                  <a:gd name="connsiteY1" fmla="*/ 0 h 64579"/>
                  <a:gd name="connsiteX2" fmla="*/ 48482 w 72866"/>
                  <a:gd name="connsiteY2" fmla="*/ 28099 h 64579"/>
                  <a:gd name="connsiteX3" fmla="*/ 56293 w 72866"/>
                  <a:gd name="connsiteY3" fmla="*/ 64579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6" h="64579">
                    <a:moveTo>
                      <a:pt x="0" y="15716"/>
                    </a:moveTo>
                    <a:lnTo>
                      <a:pt x="72866" y="0"/>
                    </a:lnTo>
                    <a:lnTo>
                      <a:pt x="48482" y="28099"/>
                    </a:lnTo>
                    <a:lnTo>
                      <a:pt x="56293" y="6457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FAEE2E2-8C67-0DBC-9518-6D8F31AA08E6}"/>
                </a:ext>
              </a:extLst>
            </p:cNvPr>
            <p:cNvSpPr/>
            <p:nvPr/>
          </p:nvSpPr>
          <p:spPr>
            <a:xfrm rot="19919999">
              <a:off x="2672364" y="4511377"/>
              <a:ext cx="476250" cy="285750"/>
            </a:xfrm>
            <a:custGeom>
              <a:avLst/>
              <a:gdLst>
                <a:gd name="connsiteX0" fmla="*/ 0 w 476250"/>
                <a:gd name="connsiteY0" fmla="*/ 0 h 285750"/>
                <a:gd name="connsiteX1" fmla="*/ 476250 w 476250"/>
                <a:gd name="connsiteY1" fmla="*/ 0 h 285750"/>
                <a:gd name="connsiteX2" fmla="*/ 476250 w 476250"/>
                <a:gd name="connsiteY2" fmla="*/ 285750 h 285750"/>
                <a:gd name="connsiteX3" fmla="*/ 0 w 4762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85750">
                  <a:moveTo>
                    <a:pt x="0" y="0"/>
                  </a:moveTo>
                  <a:lnTo>
                    <a:pt x="476250" y="0"/>
                  </a:lnTo>
                  <a:lnTo>
                    <a:pt x="4762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36" name="图片 435">
              <a:extLst>
                <a:ext uri="{FF2B5EF4-FFF2-40B4-BE49-F238E27FC236}">
                  <a16:creationId xmlns:a16="http://schemas.microsoft.com/office/drawing/2014/main" id="{7FD7C563-F1D9-05C1-5F14-62E62A02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919999">
              <a:off x="2809045" y="4587375"/>
              <a:ext cx="228600" cy="190500"/>
            </a:xfrm>
            <a:custGeom>
              <a:avLst/>
              <a:gdLst>
                <a:gd name="connsiteX0" fmla="*/ 1 w 228600"/>
                <a:gd name="connsiteY0" fmla="*/ -1 h 190500"/>
                <a:gd name="connsiteX1" fmla="*/ 228601 w 228600"/>
                <a:gd name="connsiteY1" fmla="*/ -1 h 190500"/>
                <a:gd name="connsiteX2" fmla="*/ 228601 w 228600"/>
                <a:gd name="connsiteY2" fmla="*/ 190499 h 190500"/>
                <a:gd name="connsiteX3" fmla="*/ 1 w 228600"/>
                <a:gd name="connsiteY3" fmla="*/ 19049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0">
                  <a:moveTo>
                    <a:pt x="1" y="-1"/>
                  </a:moveTo>
                  <a:lnTo>
                    <a:pt x="228601" y="-1"/>
                  </a:lnTo>
                  <a:lnTo>
                    <a:pt x="228601" y="190499"/>
                  </a:lnTo>
                  <a:lnTo>
                    <a:pt x="1" y="190499"/>
                  </a:lnTo>
                  <a:close/>
                </a:path>
              </a:pathLst>
            </a:custGeom>
          </p:spPr>
        </p:pic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EC3D7BBD-23CD-92D1-46B1-18E30D684733}"/>
                </a:ext>
              </a:extLst>
            </p:cNvPr>
            <p:cNvSpPr/>
            <p:nvPr/>
          </p:nvSpPr>
          <p:spPr>
            <a:xfrm rot="21060001">
              <a:off x="3624863" y="5429967"/>
              <a:ext cx="476249" cy="285749"/>
            </a:xfrm>
            <a:custGeom>
              <a:avLst/>
              <a:gdLst>
                <a:gd name="connsiteX0" fmla="*/ 0 w 476249"/>
                <a:gd name="connsiteY0" fmla="*/ 0 h 285749"/>
                <a:gd name="connsiteX1" fmla="*/ 476250 w 476249"/>
                <a:gd name="connsiteY1" fmla="*/ 0 h 285749"/>
                <a:gd name="connsiteX2" fmla="*/ 476250 w 476249"/>
                <a:gd name="connsiteY2" fmla="*/ 285750 h 285749"/>
                <a:gd name="connsiteX3" fmla="*/ 0 w 476249"/>
                <a:gd name="connsiteY3" fmla="*/ 285750 h 2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49" h="285749">
                  <a:moveTo>
                    <a:pt x="0" y="0"/>
                  </a:moveTo>
                  <a:lnTo>
                    <a:pt x="476250" y="0"/>
                  </a:lnTo>
                  <a:lnTo>
                    <a:pt x="4762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38" name="图片 437">
              <a:extLst>
                <a:ext uri="{FF2B5EF4-FFF2-40B4-BE49-F238E27FC236}">
                  <a16:creationId xmlns:a16="http://schemas.microsoft.com/office/drawing/2014/main" id="{4BB0A526-DF96-A753-4A2B-C49162D9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060001">
              <a:off x="3746903" y="5491638"/>
              <a:ext cx="228599" cy="190499"/>
            </a:xfrm>
            <a:custGeom>
              <a:avLst/>
              <a:gdLst>
                <a:gd name="connsiteX0" fmla="*/ 0 w 228599"/>
                <a:gd name="connsiteY0" fmla="*/ -1 h 190499"/>
                <a:gd name="connsiteX1" fmla="*/ 228600 w 228599"/>
                <a:gd name="connsiteY1" fmla="*/ -1 h 190499"/>
                <a:gd name="connsiteX2" fmla="*/ 228600 w 228599"/>
                <a:gd name="connsiteY2" fmla="*/ 190499 h 190499"/>
                <a:gd name="connsiteX3" fmla="*/ 0 w 228599"/>
                <a:gd name="connsiteY3" fmla="*/ 190499 h 19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599" h="190499">
                  <a:moveTo>
                    <a:pt x="0" y="-1"/>
                  </a:moveTo>
                  <a:lnTo>
                    <a:pt x="228600" y="-1"/>
                  </a:lnTo>
                  <a:lnTo>
                    <a:pt x="228600" y="190499"/>
                  </a:lnTo>
                  <a:lnTo>
                    <a:pt x="0" y="190499"/>
                  </a:lnTo>
                  <a:close/>
                </a:path>
              </a:pathLst>
            </a:custGeom>
          </p:spPr>
        </p:pic>
        <p:grpSp>
          <p:nvGrpSpPr>
            <p:cNvPr id="439" name="图形 11">
              <a:extLst>
                <a:ext uri="{FF2B5EF4-FFF2-40B4-BE49-F238E27FC236}">
                  <a16:creationId xmlns:a16="http://schemas.microsoft.com/office/drawing/2014/main" id="{FDC40047-E450-FC9D-B88C-5B732307DE0F}"/>
                </a:ext>
              </a:extLst>
            </p:cNvPr>
            <p:cNvGrpSpPr/>
            <p:nvPr/>
          </p:nvGrpSpPr>
          <p:grpSpPr>
            <a:xfrm>
              <a:off x="3148616" y="4316684"/>
              <a:ext cx="2483929" cy="1439639"/>
              <a:chOff x="3659156" y="4537664"/>
              <a:chExt cx="2483929" cy="1439639"/>
            </a:xfrm>
          </p:grpSpPr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3EDD489E-279B-F9A3-5E79-82D000B8234E}"/>
                  </a:ext>
                </a:extLst>
              </p:cNvPr>
              <p:cNvSpPr/>
              <p:nvPr/>
            </p:nvSpPr>
            <p:spPr>
              <a:xfrm>
                <a:off x="3659156" y="4587671"/>
                <a:ext cx="2450877" cy="1389633"/>
              </a:xfrm>
              <a:custGeom>
                <a:avLst/>
                <a:gdLst>
                  <a:gd name="connsiteX0" fmla="*/ 0 w 2450877"/>
                  <a:gd name="connsiteY0" fmla="*/ 1349026 h 1389633"/>
                  <a:gd name="connsiteX1" fmla="*/ 952500 w 2450877"/>
                  <a:gd name="connsiteY1" fmla="*/ 1339501 h 1389633"/>
                  <a:gd name="connsiteX2" fmla="*/ 1619250 w 2450877"/>
                  <a:gd name="connsiteY2" fmla="*/ 1101376 h 1389633"/>
                  <a:gd name="connsiteX3" fmla="*/ 2143125 w 2450877"/>
                  <a:gd name="connsiteY3" fmla="*/ 720376 h 1389633"/>
                  <a:gd name="connsiteX4" fmla="*/ 2414588 w 2450877"/>
                  <a:gd name="connsiteY4" fmla="*/ 339376 h 1389633"/>
                  <a:gd name="connsiteX5" fmla="*/ 2450878 w 2450877"/>
                  <a:gd name="connsiteY5" fmla="*/ 0 h 138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0877" h="1389633">
                    <a:moveTo>
                      <a:pt x="0" y="1349026"/>
                    </a:moveTo>
                    <a:cubicBezTo>
                      <a:pt x="381000" y="1406176"/>
                      <a:pt x="698497" y="1403004"/>
                      <a:pt x="952500" y="1339501"/>
                    </a:cubicBezTo>
                    <a:cubicBezTo>
                      <a:pt x="1206503" y="1275998"/>
                      <a:pt x="1428750" y="1196626"/>
                      <a:pt x="1619250" y="1101376"/>
                    </a:cubicBezTo>
                    <a:cubicBezTo>
                      <a:pt x="1809750" y="1006126"/>
                      <a:pt x="1984372" y="879129"/>
                      <a:pt x="2143125" y="720376"/>
                    </a:cubicBezTo>
                    <a:cubicBezTo>
                      <a:pt x="2301878" y="561623"/>
                      <a:pt x="2392366" y="434626"/>
                      <a:pt x="2414588" y="339376"/>
                    </a:cubicBezTo>
                    <a:cubicBezTo>
                      <a:pt x="2436810" y="244126"/>
                      <a:pt x="2448906" y="130997"/>
                      <a:pt x="2450878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CAFD898B-FFD6-3A77-3E2B-843F47E1444A}"/>
                  </a:ext>
                </a:extLst>
              </p:cNvPr>
              <p:cNvSpPr/>
              <p:nvPr/>
            </p:nvSpPr>
            <p:spPr>
              <a:xfrm>
                <a:off x="6076410" y="4537664"/>
                <a:ext cx="66675" cy="67151"/>
              </a:xfrm>
              <a:custGeom>
                <a:avLst/>
                <a:gdLst>
                  <a:gd name="connsiteX0" fmla="*/ 34290 w 66675"/>
                  <a:gd name="connsiteY0" fmla="*/ 0 h 67151"/>
                  <a:gd name="connsiteX1" fmla="*/ 66675 w 66675"/>
                  <a:gd name="connsiteY1" fmla="*/ 67151 h 67151"/>
                  <a:gd name="connsiteX2" fmla="*/ 33623 w 66675"/>
                  <a:gd name="connsiteY2" fmla="*/ 50006 h 67151"/>
                  <a:gd name="connsiteX3" fmla="*/ 0 w 66675"/>
                  <a:gd name="connsiteY3" fmla="*/ 66199 h 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7151">
                    <a:moveTo>
                      <a:pt x="34290" y="0"/>
                    </a:moveTo>
                    <a:lnTo>
                      <a:pt x="66675" y="67151"/>
                    </a:lnTo>
                    <a:lnTo>
                      <a:pt x="33623" y="50006"/>
                    </a:lnTo>
                    <a:lnTo>
                      <a:pt x="0" y="6619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EE393DC3-8FBB-C7E4-B231-F3225747BBE5}"/>
                </a:ext>
              </a:extLst>
            </p:cNvPr>
            <p:cNvSpPr/>
            <p:nvPr/>
          </p:nvSpPr>
          <p:spPr>
            <a:xfrm rot="19919999">
              <a:off x="4196366" y="5349006"/>
              <a:ext cx="1524000" cy="285750"/>
            </a:xfrm>
            <a:custGeom>
              <a:avLst/>
              <a:gdLst>
                <a:gd name="connsiteX0" fmla="*/ 0 w 1524000"/>
                <a:gd name="connsiteY0" fmla="*/ 0 h 285750"/>
                <a:gd name="connsiteX1" fmla="*/ 1524001 w 1524000"/>
                <a:gd name="connsiteY1" fmla="*/ 0 h 285750"/>
                <a:gd name="connsiteX2" fmla="*/ 1524001 w 1524000"/>
                <a:gd name="connsiteY2" fmla="*/ 285750 h 285750"/>
                <a:gd name="connsiteX3" fmla="*/ 0 w 1524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85750">
                  <a:moveTo>
                    <a:pt x="0" y="0"/>
                  </a:moveTo>
                  <a:lnTo>
                    <a:pt x="1524001" y="0"/>
                  </a:lnTo>
                  <a:lnTo>
                    <a:pt x="1524001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3" name="图片 442">
              <a:extLst>
                <a:ext uri="{FF2B5EF4-FFF2-40B4-BE49-F238E27FC236}">
                  <a16:creationId xmlns:a16="http://schemas.microsoft.com/office/drawing/2014/main" id="{A2F21436-15DA-FDDA-8A1F-4CC7485B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9919999">
              <a:off x="4336132" y="5427181"/>
              <a:ext cx="1257300" cy="161925"/>
            </a:xfrm>
            <a:custGeom>
              <a:avLst/>
              <a:gdLst>
                <a:gd name="connsiteX0" fmla="*/ 1 w 1257300"/>
                <a:gd name="connsiteY0" fmla="*/ -1 h 161925"/>
                <a:gd name="connsiteX1" fmla="*/ 1257301 w 1257300"/>
                <a:gd name="connsiteY1" fmla="*/ -1 h 161925"/>
                <a:gd name="connsiteX2" fmla="*/ 1257301 w 1257300"/>
                <a:gd name="connsiteY2" fmla="*/ 161924 h 161925"/>
                <a:gd name="connsiteX3" fmla="*/ 1 w 1257300"/>
                <a:gd name="connsiteY3" fmla="*/ 1619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300" h="161925">
                  <a:moveTo>
                    <a:pt x="1" y="-1"/>
                  </a:moveTo>
                  <a:lnTo>
                    <a:pt x="1257301" y="-1"/>
                  </a:lnTo>
                  <a:lnTo>
                    <a:pt x="1257301" y="161924"/>
                  </a:lnTo>
                  <a:lnTo>
                    <a:pt x="1" y="161924"/>
                  </a:lnTo>
                  <a:close/>
                </a:path>
              </a:pathLst>
            </a:custGeom>
          </p:spPr>
        </p:pic>
        <p:grpSp>
          <p:nvGrpSpPr>
            <p:cNvPr id="444" name="图形 11">
              <a:extLst>
                <a:ext uri="{FF2B5EF4-FFF2-40B4-BE49-F238E27FC236}">
                  <a16:creationId xmlns:a16="http://schemas.microsoft.com/office/drawing/2014/main" id="{2B2A9A0A-3933-9981-8A6E-665E44602822}"/>
                </a:ext>
              </a:extLst>
            </p:cNvPr>
            <p:cNvGrpSpPr/>
            <p:nvPr/>
          </p:nvGrpSpPr>
          <p:grpSpPr>
            <a:xfrm>
              <a:off x="6101366" y="2857454"/>
              <a:ext cx="1816703" cy="1334262"/>
              <a:chOff x="6611906" y="3078434"/>
              <a:chExt cx="1816703" cy="1334262"/>
            </a:xfrm>
          </p:grpSpPr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B156E673-728E-70E2-F508-F26FAF5448A9}"/>
                  </a:ext>
                </a:extLst>
              </p:cNvPr>
              <p:cNvSpPr/>
              <p:nvPr/>
            </p:nvSpPr>
            <p:spPr>
              <a:xfrm>
                <a:off x="6611906" y="3119773"/>
                <a:ext cx="1788604" cy="1292923"/>
              </a:xfrm>
              <a:custGeom>
                <a:avLst/>
                <a:gdLst>
                  <a:gd name="connsiteX0" fmla="*/ 0 w 1788604"/>
                  <a:gd name="connsiteY0" fmla="*/ 1292924 h 1292923"/>
                  <a:gd name="connsiteX1" fmla="*/ 904875 w 1788604"/>
                  <a:gd name="connsiteY1" fmla="*/ 997649 h 1292923"/>
                  <a:gd name="connsiteX2" fmla="*/ 1788605 w 1788604"/>
                  <a:gd name="connsiteY2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604" h="1292923">
                    <a:moveTo>
                      <a:pt x="0" y="1292924"/>
                    </a:moveTo>
                    <a:cubicBezTo>
                      <a:pt x="381000" y="1223077"/>
                      <a:pt x="682628" y="1124645"/>
                      <a:pt x="904875" y="997649"/>
                    </a:cubicBezTo>
                    <a:cubicBezTo>
                      <a:pt x="1127122" y="870652"/>
                      <a:pt x="1421702" y="538096"/>
                      <a:pt x="1788605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4853B266-5D18-0E7D-3F1B-B1E558256CE0}"/>
                  </a:ext>
                </a:extLst>
              </p:cNvPr>
              <p:cNvSpPr/>
              <p:nvPr/>
            </p:nvSpPr>
            <p:spPr>
              <a:xfrm>
                <a:off x="8363553" y="3078434"/>
                <a:ext cx="65055" cy="73913"/>
              </a:xfrm>
              <a:custGeom>
                <a:avLst/>
                <a:gdLst>
                  <a:gd name="connsiteX0" fmla="*/ 65055 w 65055"/>
                  <a:gd name="connsiteY0" fmla="*/ 0 h 73913"/>
                  <a:gd name="connsiteX1" fmla="*/ 55054 w 65055"/>
                  <a:gd name="connsiteY1" fmla="*/ 73914 h 73913"/>
                  <a:gd name="connsiteX2" fmla="*/ 36957 w 65055"/>
                  <a:gd name="connsiteY2" fmla="*/ 41338 h 73913"/>
                  <a:gd name="connsiteX3" fmla="*/ 0 w 65055"/>
                  <a:gd name="connsiteY3" fmla="*/ 36386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55" h="73913">
                    <a:moveTo>
                      <a:pt x="65055" y="0"/>
                    </a:moveTo>
                    <a:lnTo>
                      <a:pt x="55054" y="73914"/>
                    </a:lnTo>
                    <a:lnTo>
                      <a:pt x="36957" y="41338"/>
                    </a:lnTo>
                    <a:lnTo>
                      <a:pt x="0" y="3638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F4E15466-4E15-42EC-B36F-9AC0943826AB}"/>
                </a:ext>
              </a:extLst>
            </p:cNvPr>
            <p:cNvSpPr/>
            <p:nvPr/>
          </p:nvSpPr>
          <p:spPr>
            <a:xfrm rot="19919999">
              <a:off x="6425218" y="3797002"/>
              <a:ext cx="1524000" cy="285750"/>
            </a:xfrm>
            <a:custGeom>
              <a:avLst/>
              <a:gdLst>
                <a:gd name="connsiteX0" fmla="*/ 0 w 1524000"/>
                <a:gd name="connsiteY0" fmla="*/ 0 h 285750"/>
                <a:gd name="connsiteX1" fmla="*/ 1524001 w 1524000"/>
                <a:gd name="connsiteY1" fmla="*/ 0 h 285750"/>
                <a:gd name="connsiteX2" fmla="*/ 1524001 w 1524000"/>
                <a:gd name="connsiteY2" fmla="*/ 285750 h 285750"/>
                <a:gd name="connsiteX3" fmla="*/ 0 w 1524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85750">
                  <a:moveTo>
                    <a:pt x="0" y="0"/>
                  </a:moveTo>
                  <a:lnTo>
                    <a:pt x="1524001" y="0"/>
                  </a:lnTo>
                  <a:lnTo>
                    <a:pt x="1524001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8" name="图片 447">
              <a:extLst>
                <a:ext uri="{FF2B5EF4-FFF2-40B4-BE49-F238E27FC236}">
                  <a16:creationId xmlns:a16="http://schemas.microsoft.com/office/drawing/2014/main" id="{AEE551D9-7700-C561-A146-D7A70D8A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9919999">
              <a:off x="6564700" y="3874682"/>
              <a:ext cx="1257300" cy="161925"/>
            </a:xfrm>
            <a:custGeom>
              <a:avLst/>
              <a:gdLst>
                <a:gd name="connsiteX0" fmla="*/ 1 w 1257300"/>
                <a:gd name="connsiteY0" fmla="*/ -1 h 161925"/>
                <a:gd name="connsiteX1" fmla="*/ 1257301 w 1257300"/>
                <a:gd name="connsiteY1" fmla="*/ -1 h 161925"/>
                <a:gd name="connsiteX2" fmla="*/ 1257301 w 1257300"/>
                <a:gd name="connsiteY2" fmla="*/ 161924 h 161925"/>
                <a:gd name="connsiteX3" fmla="*/ 1 w 1257300"/>
                <a:gd name="connsiteY3" fmla="*/ 1619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300" h="161925">
                  <a:moveTo>
                    <a:pt x="1" y="-1"/>
                  </a:moveTo>
                  <a:lnTo>
                    <a:pt x="1257301" y="-1"/>
                  </a:lnTo>
                  <a:lnTo>
                    <a:pt x="1257301" y="161924"/>
                  </a:lnTo>
                  <a:lnTo>
                    <a:pt x="1" y="161924"/>
                  </a:lnTo>
                  <a:close/>
                </a:path>
              </a:pathLst>
            </a:custGeom>
          </p:spPr>
        </p:pic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79418FB4-293D-C9CE-E995-B730EDE0DBA5}"/>
                </a:ext>
              </a:extLst>
            </p:cNvPr>
            <p:cNvSpPr/>
            <p:nvPr/>
          </p:nvSpPr>
          <p:spPr>
            <a:xfrm>
              <a:off x="7339616" y="4201242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50" name="图片 449">
              <a:extLst>
                <a:ext uri="{FF2B5EF4-FFF2-40B4-BE49-F238E27FC236}">
                  <a16:creationId xmlns:a16="http://schemas.microsoft.com/office/drawing/2014/main" id="{B189C446-925A-7ABC-D418-9AD70053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44378" y="4296492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A7521A3D-A786-E4B9-45EC-932800741754}"/>
                </a:ext>
              </a:extLst>
            </p:cNvPr>
            <p:cNvSpPr/>
            <p:nvPr/>
          </p:nvSpPr>
          <p:spPr>
            <a:xfrm>
              <a:off x="7339616" y="4620342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52" name="图片 451">
              <a:extLst>
                <a:ext uri="{FF2B5EF4-FFF2-40B4-BE49-F238E27FC236}">
                  <a16:creationId xmlns:a16="http://schemas.microsoft.com/office/drawing/2014/main" id="{2EE8CD87-1722-13F5-AFF2-2F34FAD5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44378" y="4715592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2155B64E-9416-825D-BFAE-A5C9C87F186E}"/>
                </a:ext>
              </a:extLst>
            </p:cNvPr>
            <p:cNvSpPr/>
            <p:nvPr/>
          </p:nvSpPr>
          <p:spPr>
            <a:xfrm>
              <a:off x="7339616" y="5029917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54" name="图片 453">
              <a:extLst>
                <a:ext uri="{FF2B5EF4-FFF2-40B4-BE49-F238E27FC236}">
                  <a16:creationId xmlns:a16="http://schemas.microsoft.com/office/drawing/2014/main" id="{C2E78EC1-1173-540A-EA1C-D4856093F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44378" y="5125167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69875744-1E63-8AC9-F32B-86B518041A5E}"/>
                </a:ext>
              </a:extLst>
            </p:cNvPr>
            <p:cNvSpPr/>
            <p:nvPr/>
          </p:nvSpPr>
          <p:spPr>
            <a:xfrm>
              <a:off x="7339616" y="5439492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56" name="图片 455">
              <a:extLst>
                <a:ext uri="{FF2B5EF4-FFF2-40B4-BE49-F238E27FC236}">
                  <a16:creationId xmlns:a16="http://schemas.microsoft.com/office/drawing/2014/main" id="{4CF835D7-DF30-375B-E2D5-0E0CF991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344378" y="5534742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grpSp>
          <p:nvGrpSpPr>
            <p:cNvPr id="457" name="图形 11">
              <a:extLst>
                <a:ext uri="{FF2B5EF4-FFF2-40B4-BE49-F238E27FC236}">
                  <a16:creationId xmlns:a16="http://schemas.microsoft.com/office/drawing/2014/main" id="{11BA74D8-8512-CA6F-94D9-4D67285A6584}"/>
                </a:ext>
              </a:extLst>
            </p:cNvPr>
            <p:cNvGrpSpPr/>
            <p:nvPr/>
          </p:nvGrpSpPr>
          <p:grpSpPr>
            <a:xfrm>
              <a:off x="6225191" y="4467942"/>
              <a:ext cx="1009650" cy="1071562"/>
              <a:chOff x="6735731" y="4688922"/>
              <a:chExt cx="1009650" cy="1071562"/>
            </a:xfrm>
          </p:grpSpPr>
          <p:sp>
            <p:nvSpPr>
              <p:cNvPr id="458" name="任意多边形: 形状 457">
                <a:extLst>
                  <a:ext uri="{FF2B5EF4-FFF2-40B4-BE49-F238E27FC236}">
                    <a16:creationId xmlns:a16="http://schemas.microsoft.com/office/drawing/2014/main" id="{B7757BCD-EC68-3D9F-8754-F3472C77D3B1}"/>
                  </a:ext>
                </a:extLst>
              </p:cNvPr>
              <p:cNvSpPr/>
              <p:nvPr/>
            </p:nvSpPr>
            <p:spPr>
              <a:xfrm>
                <a:off x="6735731" y="4688922"/>
                <a:ext cx="1009650" cy="1071562"/>
              </a:xfrm>
              <a:custGeom>
                <a:avLst/>
                <a:gdLst>
                  <a:gd name="connsiteX0" fmla="*/ 0 w 1009650"/>
                  <a:gd name="connsiteY0" fmla="*/ 321469 h 1071562"/>
                  <a:gd name="connsiteX1" fmla="*/ 302895 w 1009650"/>
                  <a:gd name="connsiteY1" fmla="*/ 0 h 1071562"/>
                  <a:gd name="connsiteX2" fmla="*/ 706755 w 1009650"/>
                  <a:gd name="connsiteY2" fmla="*/ 0 h 1071562"/>
                  <a:gd name="connsiteX3" fmla="*/ 920972 w 1009650"/>
                  <a:gd name="connsiteY3" fmla="*/ 94202 h 1071562"/>
                  <a:gd name="connsiteX4" fmla="*/ 1009650 w 1009650"/>
                  <a:gd name="connsiteY4" fmla="*/ 321469 h 1071562"/>
                  <a:gd name="connsiteX5" fmla="*/ 1009650 w 1009650"/>
                  <a:gd name="connsiteY5" fmla="*/ 750094 h 1071562"/>
                  <a:gd name="connsiteX6" fmla="*/ 920972 w 1009650"/>
                  <a:gd name="connsiteY6" fmla="*/ 977360 h 1071562"/>
                  <a:gd name="connsiteX7" fmla="*/ 706755 w 1009650"/>
                  <a:gd name="connsiteY7" fmla="*/ 1071563 h 1071562"/>
                  <a:gd name="connsiteX8" fmla="*/ 302895 w 1009650"/>
                  <a:gd name="connsiteY8" fmla="*/ 1071563 h 1071562"/>
                  <a:gd name="connsiteX9" fmla="*/ 0 w 1009650"/>
                  <a:gd name="connsiteY9" fmla="*/ 750094 h 107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9650" h="1071562">
                    <a:moveTo>
                      <a:pt x="0" y="321469"/>
                    </a:moveTo>
                    <a:cubicBezTo>
                      <a:pt x="0" y="143923"/>
                      <a:pt x="135636" y="0"/>
                      <a:pt x="302895" y="0"/>
                    </a:cubicBezTo>
                    <a:lnTo>
                      <a:pt x="706755" y="0"/>
                    </a:lnTo>
                    <a:cubicBezTo>
                      <a:pt x="787051" y="0"/>
                      <a:pt x="864108" y="33909"/>
                      <a:pt x="920972" y="94202"/>
                    </a:cubicBezTo>
                    <a:cubicBezTo>
                      <a:pt x="977742" y="154400"/>
                      <a:pt x="1009650" y="236220"/>
                      <a:pt x="1009650" y="321469"/>
                    </a:cubicBezTo>
                    <a:lnTo>
                      <a:pt x="1009650" y="750094"/>
                    </a:lnTo>
                    <a:cubicBezTo>
                      <a:pt x="1009650" y="835343"/>
                      <a:pt x="977742" y="917162"/>
                      <a:pt x="920972" y="977360"/>
                    </a:cubicBezTo>
                    <a:cubicBezTo>
                      <a:pt x="864108" y="1037654"/>
                      <a:pt x="787051" y="1071563"/>
                      <a:pt x="706755" y="1071563"/>
                    </a:cubicBezTo>
                    <a:lnTo>
                      <a:pt x="302895" y="1071563"/>
                    </a:lnTo>
                    <a:cubicBezTo>
                      <a:pt x="135636" y="1071563"/>
                      <a:pt x="0" y="927640"/>
                      <a:pt x="0" y="750094"/>
                    </a:cubicBezTo>
                    <a:close/>
                  </a:path>
                </a:pathLst>
              </a:custGeom>
              <a:solidFill>
                <a:srgbClr val="C2E0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>
                <a:extLst>
                  <a:ext uri="{FF2B5EF4-FFF2-40B4-BE49-F238E27FC236}">
                    <a16:creationId xmlns:a16="http://schemas.microsoft.com/office/drawing/2014/main" id="{26D7746A-910A-831F-08DE-0E6FCC7CE008}"/>
                  </a:ext>
                </a:extLst>
              </p:cNvPr>
              <p:cNvSpPr/>
              <p:nvPr/>
            </p:nvSpPr>
            <p:spPr>
              <a:xfrm>
                <a:off x="6998240" y="4967528"/>
                <a:ext cx="484632" cy="514350"/>
              </a:xfrm>
              <a:custGeom>
                <a:avLst/>
                <a:gdLst>
                  <a:gd name="connsiteX0" fmla="*/ 0 w 484632"/>
                  <a:gd name="connsiteY0" fmla="*/ 0 h 514350"/>
                  <a:gd name="connsiteX1" fmla="*/ 484632 w 484632"/>
                  <a:gd name="connsiteY1" fmla="*/ 0 h 514350"/>
                  <a:gd name="connsiteX2" fmla="*/ 484632 w 484632"/>
                  <a:gd name="connsiteY2" fmla="*/ 514350 h 514350"/>
                  <a:gd name="connsiteX3" fmla="*/ 0 w 484632"/>
                  <a:gd name="connsiteY3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632" h="514350">
                    <a:moveTo>
                      <a:pt x="0" y="0"/>
                    </a:moveTo>
                    <a:lnTo>
                      <a:pt x="484632" y="0"/>
                    </a:lnTo>
                    <a:lnTo>
                      <a:pt x="484632" y="514350"/>
                    </a:lnTo>
                    <a:lnTo>
                      <a:pt x="0" y="51435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>
                <a:extLst>
                  <a:ext uri="{FF2B5EF4-FFF2-40B4-BE49-F238E27FC236}">
                    <a16:creationId xmlns:a16="http://schemas.microsoft.com/office/drawing/2014/main" id="{24630D1C-563E-E3DE-F945-5D2E5D3950C1}"/>
                  </a:ext>
                </a:extLst>
              </p:cNvPr>
              <p:cNvSpPr/>
              <p:nvPr/>
            </p:nvSpPr>
            <p:spPr>
              <a:xfrm>
                <a:off x="6998239" y="4967528"/>
                <a:ext cx="484632" cy="514350"/>
              </a:xfrm>
              <a:custGeom>
                <a:avLst/>
                <a:gdLst>
                  <a:gd name="connsiteX0" fmla="*/ 98012 w 484632"/>
                  <a:gd name="connsiteY0" fmla="*/ 0 h 514350"/>
                  <a:gd name="connsiteX1" fmla="*/ 387668 w 484632"/>
                  <a:gd name="connsiteY1" fmla="*/ 0 h 514350"/>
                  <a:gd name="connsiteX2" fmla="*/ 484632 w 484632"/>
                  <a:gd name="connsiteY2" fmla="*/ 103918 h 514350"/>
                  <a:gd name="connsiteX3" fmla="*/ 484632 w 484632"/>
                  <a:gd name="connsiteY3" fmla="*/ 411289 h 514350"/>
                  <a:gd name="connsiteX4" fmla="*/ 387668 w 484632"/>
                  <a:gd name="connsiteY4" fmla="*/ 514350 h 514350"/>
                  <a:gd name="connsiteX5" fmla="*/ 98012 w 484632"/>
                  <a:gd name="connsiteY5" fmla="*/ 514350 h 514350"/>
                  <a:gd name="connsiteX6" fmla="*/ 0 w 484632"/>
                  <a:gd name="connsiteY6" fmla="*/ 411289 h 514350"/>
                  <a:gd name="connsiteX7" fmla="*/ 0 w 484632"/>
                  <a:gd name="connsiteY7" fmla="*/ 103918 h 514350"/>
                  <a:gd name="connsiteX8" fmla="*/ 98012 w 484632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4632" h="514350">
                    <a:moveTo>
                      <a:pt x="98012" y="0"/>
                    </a:moveTo>
                    <a:cubicBezTo>
                      <a:pt x="387668" y="0"/>
                      <a:pt x="387668" y="0"/>
                      <a:pt x="387668" y="0"/>
                    </a:cubicBezTo>
                    <a:cubicBezTo>
                      <a:pt x="441103" y="0"/>
                      <a:pt x="484632" y="47244"/>
                      <a:pt x="484632" y="103918"/>
                    </a:cubicBezTo>
                    <a:cubicBezTo>
                      <a:pt x="484632" y="411289"/>
                      <a:pt x="484632" y="411289"/>
                      <a:pt x="484632" y="411289"/>
                    </a:cubicBezTo>
                    <a:cubicBezTo>
                      <a:pt x="484632" y="467963"/>
                      <a:pt x="441103" y="514350"/>
                      <a:pt x="387668" y="514350"/>
                    </a:cubicBezTo>
                    <a:cubicBezTo>
                      <a:pt x="98012" y="514350"/>
                      <a:pt x="98012" y="514350"/>
                      <a:pt x="98012" y="514350"/>
                    </a:cubicBezTo>
                    <a:cubicBezTo>
                      <a:pt x="44577" y="514350"/>
                      <a:pt x="0" y="467963"/>
                      <a:pt x="0" y="411289"/>
                    </a:cubicBezTo>
                    <a:cubicBezTo>
                      <a:pt x="0" y="103918"/>
                      <a:pt x="0" y="103918"/>
                      <a:pt x="0" y="103918"/>
                    </a:cubicBezTo>
                    <a:cubicBezTo>
                      <a:pt x="0" y="47244"/>
                      <a:pt x="44577" y="0"/>
                      <a:pt x="980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>
                <a:extLst>
                  <a:ext uri="{FF2B5EF4-FFF2-40B4-BE49-F238E27FC236}">
                    <a16:creationId xmlns:a16="http://schemas.microsoft.com/office/drawing/2014/main" id="{4095A5FC-52D4-6E05-0BBB-B190CD5B6CED}"/>
                  </a:ext>
                </a:extLst>
              </p:cNvPr>
              <p:cNvSpPr/>
              <p:nvPr/>
            </p:nvSpPr>
            <p:spPr>
              <a:xfrm>
                <a:off x="6841744" y="520327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>
                <a:extLst>
                  <a:ext uri="{FF2B5EF4-FFF2-40B4-BE49-F238E27FC236}">
                    <a16:creationId xmlns:a16="http://schemas.microsoft.com/office/drawing/2014/main" id="{DD5200A0-9421-1D71-8258-B45B896A9AA1}"/>
                  </a:ext>
                </a:extLst>
              </p:cNvPr>
              <p:cNvSpPr/>
              <p:nvPr/>
            </p:nvSpPr>
            <p:spPr>
              <a:xfrm>
                <a:off x="7598981" y="520327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>
                <a:extLst>
                  <a:ext uri="{FF2B5EF4-FFF2-40B4-BE49-F238E27FC236}">
                    <a16:creationId xmlns:a16="http://schemas.microsoft.com/office/drawing/2014/main" id="{73F9255A-823C-49F3-656F-DBC19023A4A5}"/>
                  </a:ext>
                </a:extLst>
              </p:cNvPr>
              <p:cNvSpPr/>
              <p:nvPr/>
            </p:nvSpPr>
            <p:spPr>
              <a:xfrm>
                <a:off x="7220363" y="480141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2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2"/>
                      <a:pt x="20193" y="42862"/>
                    </a:cubicBezTo>
                    <a:cubicBezTo>
                      <a:pt x="9041" y="42862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>
                <a:extLst>
                  <a:ext uri="{FF2B5EF4-FFF2-40B4-BE49-F238E27FC236}">
                    <a16:creationId xmlns:a16="http://schemas.microsoft.com/office/drawing/2014/main" id="{BBDFA8F7-FE01-9399-9134-3CF17C393DAE}"/>
                  </a:ext>
                </a:extLst>
              </p:cNvPr>
              <p:cNvSpPr/>
              <p:nvPr/>
            </p:nvSpPr>
            <p:spPr>
              <a:xfrm>
                <a:off x="7220363" y="5605131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>
                <a:extLst>
                  <a:ext uri="{FF2B5EF4-FFF2-40B4-BE49-F238E27FC236}">
                    <a16:creationId xmlns:a16="http://schemas.microsoft.com/office/drawing/2014/main" id="{56307DEE-F0CC-9308-AC5A-88AED1DE6406}"/>
                  </a:ext>
                </a:extLst>
              </p:cNvPr>
              <p:cNvSpPr/>
              <p:nvPr/>
            </p:nvSpPr>
            <p:spPr>
              <a:xfrm>
                <a:off x="6907371" y="4871135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>
                <a:extLst>
                  <a:ext uri="{FF2B5EF4-FFF2-40B4-BE49-F238E27FC236}">
                    <a16:creationId xmlns:a16="http://schemas.microsoft.com/office/drawing/2014/main" id="{84D93C87-B427-5803-DAA6-8F6A22DB90F4}"/>
                  </a:ext>
                </a:extLst>
              </p:cNvPr>
              <p:cNvSpPr/>
              <p:nvPr/>
            </p:nvSpPr>
            <p:spPr>
              <a:xfrm>
                <a:off x="7533354" y="4871135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>
                <a:extLst>
                  <a:ext uri="{FF2B5EF4-FFF2-40B4-BE49-F238E27FC236}">
                    <a16:creationId xmlns:a16="http://schemas.microsoft.com/office/drawing/2014/main" id="{19674B41-1D50-3D0D-F1FB-9261E91A87D9}"/>
                  </a:ext>
                </a:extLst>
              </p:cNvPr>
              <p:cNvSpPr/>
              <p:nvPr/>
            </p:nvSpPr>
            <p:spPr>
              <a:xfrm>
                <a:off x="7533354" y="5535504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>
                <a:extLst>
                  <a:ext uri="{FF2B5EF4-FFF2-40B4-BE49-F238E27FC236}">
                    <a16:creationId xmlns:a16="http://schemas.microsoft.com/office/drawing/2014/main" id="{734E1E65-18FE-18F8-CB79-D4C4998EBC68}"/>
                  </a:ext>
                </a:extLst>
              </p:cNvPr>
              <p:cNvSpPr/>
              <p:nvPr/>
            </p:nvSpPr>
            <p:spPr>
              <a:xfrm>
                <a:off x="6907371" y="5535504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>
                <a:extLst>
                  <a:ext uri="{FF2B5EF4-FFF2-40B4-BE49-F238E27FC236}">
                    <a16:creationId xmlns:a16="http://schemas.microsoft.com/office/drawing/2014/main" id="{9E47F692-3241-B3DC-E7BA-6B02D9D088C0}"/>
                  </a:ext>
                </a:extLst>
              </p:cNvPr>
              <p:cNvSpPr/>
              <p:nvPr/>
            </p:nvSpPr>
            <p:spPr>
              <a:xfrm>
                <a:off x="6988143" y="4956860"/>
                <a:ext cx="504825" cy="535781"/>
              </a:xfrm>
              <a:custGeom>
                <a:avLst/>
                <a:gdLst>
                  <a:gd name="connsiteX0" fmla="*/ 0 w 504825"/>
                  <a:gd name="connsiteY0" fmla="*/ 0 h 535781"/>
                  <a:gd name="connsiteX1" fmla="*/ 504825 w 504825"/>
                  <a:gd name="connsiteY1" fmla="*/ 0 h 535781"/>
                  <a:gd name="connsiteX2" fmla="*/ 504825 w 504825"/>
                  <a:gd name="connsiteY2" fmla="*/ 535781 h 535781"/>
                  <a:gd name="connsiteX3" fmla="*/ 0 w 504825"/>
                  <a:gd name="connsiteY3" fmla="*/ 535781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825" h="535781">
                    <a:moveTo>
                      <a:pt x="0" y="0"/>
                    </a:moveTo>
                    <a:lnTo>
                      <a:pt x="504825" y="0"/>
                    </a:lnTo>
                    <a:lnTo>
                      <a:pt x="504825" y="535781"/>
                    </a:lnTo>
                    <a:lnTo>
                      <a:pt x="0" y="535781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>
                <a:extLst>
                  <a:ext uri="{FF2B5EF4-FFF2-40B4-BE49-F238E27FC236}">
                    <a16:creationId xmlns:a16="http://schemas.microsoft.com/office/drawing/2014/main" id="{0E0A6E97-99CB-C5D1-D3A3-638DF9764BE7}"/>
                  </a:ext>
                </a:extLst>
              </p:cNvPr>
              <p:cNvSpPr/>
              <p:nvPr/>
            </p:nvSpPr>
            <p:spPr>
              <a:xfrm>
                <a:off x="6988143" y="4956860"/>
                <a:ext cx="504825" cy="535781"/>
              </a:xfrm>
              <a:custGeom>
                <a:avLst/>
                <a:gdLst>
                  <a:gd name="connsiteX0" fmla="*/ 421386 w 504825"/>
                  <a:gd name="connsiteY0" fmla="*/ 259937 h 535781"/>
                  <a:gd name="connsiteX1" fmla="*/ 419576 w 504825"/>
                  <a:gd name="connsiteY1" fmla="*/ 257937 h 535781"/>
                  <a:gd name="connsiteX2" fmla="*/ 379571 w 504825"/>
                  <a:gd name="connsiteY2" fmla="*/ 215551 h 535781"/>
                  <a:gd name="connsiteX3" fmla="*/ 365570 w 504825"/>
                  <a:gd name="connsiteY3" fmla="*/ 215551 h 535781"/>
                  <a:gd name="connsiteX4" fmla="*/ 363950 w 504825"/>
                  <a:gd name="connsiteY4" fmla="*/ 217551 h 535781"/>
                  <a:gd name="connsiteX5" fmla="*/ 363950 w 504825"/>
                  <a:gd name="connsiteY5" fmla="*/ 232410 h 535781"/>
                  <a:gd name="connsiteX6" fmla="*/ 387953 w 504825"/>
                  <a:gd name="connsiteY6" fmla="*/ 257080 h 535781"/>
                  <a:gd name="connsiteX7" fmla="*/ 325755 w 504825"/>
                  <a:gd name="connsiteY7" fmla="*/ 257080 h 535781"/>
                  <a:gd name="connsiteX8" fmla="*/ 360902 w 504825"/>
                  <a:gd name="connsiteY8" fmla="*/ 207836 h 535781"/>
                  <a:gd name="connsiteX9" fmla="*/ 374999 w 504825"/>
                  <a:gd name="connsiteY9" fmla="*/ 140875 h 535781"/>
                  <a:gd name="connsiteX10" fmla="*/ 360902 w 504825"/>
                  <a:gd name="connsiteY10" fmla="*/ 134874 h 535781"/>
                  <a:gd name="connsiteX11" fmla="*/ 264509 w 504825"/>
                  <a:gd name="connsiteY11" fmla="*/ 194881 h 535781"/>
                  <a:gd name="connsiteX12" fmla="*/ 264509 w 504825"/>
                  <a:gd name="connsiteY12" fmla="*/ 126016 h 535781"/>
                  <a:gd name="connsiteX13" fmla="*/ 286702 w 504825"/>
                  <a:gd name="connsiteY13" fmla="*/ 150590 h 535781"/>
                  <a:gd name="connsiteX14" fmla="*/ 300704 w 504825"/>
                  <a:gd name="connsiteY14" fmla="*/ 150590 h 535781"/>
                  <a:gd name="connsiteX15" fmla="*/ 302609 w 504825"/>
                  <a:gd name="connsiteY15" fmla="*/ 148590 h 535781"/>
                  <a:gd name="connsiteX16" fmla="*/ 302609 w 504825"/>
                  <a:gd name="connsiteY16" fmla="*/ 133921 h 535781"/>
                  <a:gd name="connsiteX17" fmla="*/ 262604 w 504825"/>
                  <a:gd name="connsiteY17" fmla="*/ 91535 h 535781"/>
                  <a:gd name="connsiteX18" fmla="*/ 261842 w 504825"/>
                  <a:gd name="connsiteY18" fmla="*/ 90488 h 535781"/>
                  <a:gd name="connsiteX19" fmla="*/ 254222 w 504825"/>
                  <a:gd name="connsiteY19" fmla="*/ 86773 h 535781"/>
                  <a:gd name="connsiteX20" fmla="*/ 252413 w 504825"/>
                  <a:gd name="connsiteY20" fmla="*/ 86773 h 535781"/>
                  <a:gd name="connsiteX21" fmla="*/ 245078 w 504825"/>
                  <a:gd name="connsiteY21" fmla="*/ 90488 h 535781"/>
                  <a:gd name="connsiteX22" fmla="*/ 243174 w 504825"/>
                  <a:gd name="connsiteY22" fmla="*/ 91535 h 535781"/>
                  <a:gd name="connsiteX23" fmla="*/ 203168 w 504825"/>
                  <a:gd name="connsiteY23" fmla="*/ 133921 h 535781"/>
                  <a:gd name="connsiteX24" fmla="*/ 203168 w 504825"/>
                  <a:gd name="connsiteY24" fmla="*/ 148590 h 535781"/>
                  <a:gd name="connsiteX25" fmla="*/ 205074 w 504825"/>
                  <a:gd name="connsiteY25" fmla="*/ 150590 h 535781"/>
                  <a:gd name="connsiteX26" fmla="*/ 219075 w 504825"/>
                  <a:gd name="connsiteY26" fmla="*/ 150590 h 535781"/>
                  <a:gd name="connsiteX27" fmla="*/ 242125 w 504825"/>
                  <a:gd name="connsiteY27" fmla="*/ 126016 h 535781"/>
                  <a:gd name="connsiteX28" fmla="*/ 242125 w 504825"/>
                  <a:gd name="connsiteY28" fmla="*/ 195834 h 535781"/>
                  <a:gd name="connsiteX29" fmla="*/ 144780 w 504825"/>
                  <a:gd name="connsiteY29" fmla="*/ 134874 h 535781"/>
                  <a:gd name="connsiteX30" fmla="*/ 130016 w 504825"/>
                  <a:gd name="connsiteY30" fmla="*/ 140875 h 535781"/>
                  <a:gd name="connsiteX31" fmla="*/ 144780 w 504825"/>
                  <a:gd name="connsiteY31" fmla="*/ 207836 h 535781"/>
                  <a:gd name="connsiteX32" fmla="*/ 179165 w 504825"/>
                  <a:gd name="connsiteY32" fmla="*/ 257080 h 535781"/>
                  <a:gd name="connsiteX33" fmla="*/ 118681 w 504825"/>
                  <a:gd name="connsiteY33" fmla="*/ 257080 h 535781"/>
                  <a:gd name="connsiteX34" fmla="*/ 141922 w 504825"/>
                  <a:gd name="connsiteY34" fmla="*/ 232410 h 535781"/>
                  <a:gd name="connsiteX35" fmla="*/ 141922 w 504825"/>
                  <a:gd name="connsiteY35" fmla="*/ 217551 h 535781"/>
                  <a:gd name="connsiteX36" fmla="*/ 140018 w 504825"/>
                  <a:gd name="connsiteY36" fmla="*/ 215551 h 535781"/>
                  <a:gd name="connsiteX37" fmla="*/ 126206 w 504825"/>
                  <a:gd name="connsiteY37" fmla="*/ 215551 h 535781"/>
                  <a:gd name="connsiteX38" fmla="*/ 86296 w 504825"/>
                  <a:gd name="connsiteY38" fmla="*/ 257937 h 535781"/>
                  <a:gd name="connsiteX39" fmla="*/ 85439 w 504825"/>
                  <a:gd name="connsiteY39" fmla="*/ 259937 h 535781"/>
                  <a:gd name="connsiteX40" fmla="*/ 81629 w 504825"/>
                  <a:gd name="connsiteY40" fmla="*/ 267938 h 535781"/>
                  <a:gd name="connsiteX41" fmla="*/ 81629 w 504825"/>
                  <a:gd name="connsiteY41" fmla="*/ 269653 h 535781"/>
                  <a:gd name="connsiteX42" fmla="*/ 85439 w 504825"/>
                  <a:gd name="connsiteY42" fmla="*/ 277654 h 535781"/>
                  <a:gd name="connsiteX43" fmla="*/ 86296 w 504825"/>
                  <a:gd name="connsiteY43" fmla="*/ 278606 h 535781"/>
                  <a:gd name="connsiteX44" fmla="*/ 126206 w 504825"/>
                  <a:gd name="connsiteY44" fmla="*/ 320897 h 535781"/>
                  <a:gd name="connsiteX45" fmla="*/ 140018 w 504825"/>
                  <a:gd name="connsiteY45" fmla="*/ 320897 h 535781"/>
                  <a:gd name="connsiteX46" fmla="*/ 141922 w 504825"/>
                  <a:gd name="connsiteY46" fmla="*/ 318897 h 535781"/>
                  <a:gd name="connsiteX47" fmla="*/ 141922 w 504825"/>
                  <a:gd name="connsiteY47" fmla="*/ 304229 h 535781"/>
                  <a:gd name="connsiteX48" fmla="*/ 118681 w 504825"/>
                  <a:gd name="connsiteY48" fmla="*/ 280606 h 535781"/>
                  <a:gd name="connsiteX49" fmla="*/ 182975 w 504825"/>
                  <a:gd name="connsiteY49" fmla="*/ 280606 h 535781"/>
                  <a:gd name="connsiteX50" fmla="*/ 144780 w 504825"/>
                  <a:gd name="connsiteY50" fmla="*/ 333756 h 535781"/>
                  <a:gd name="connsiteX51" fmla="*/ 130016 w 504825"/>
                  <a:gd name="connsiteY51" fmla="*/ 401669 h 535781"/>
                  <a:gd name="connsiteX52" fmla="*/ 144780 w 504825"/>
                  <a:gd name="connsiteY52" fmla="*/ 406717 h 535781"/>
                  <a:gd name="connsiteX53" fmla="*/ 144780 w 504825"/>
                  <a:gd name="connsiteY53" fmla="*/ 406717 h 535781"/>
                  <a:gd name="connsiteX54" fmla="*/ 242125 w 504825"/>
                  <a:gd name="connsiteY54" fmla="*/ 346615 h 535781"/>
                  <a:gd name="connsiteX55" fmla="*/ 242125 w 504825"/>
                  <a:gd name="connsiteY55" fmla="*/ 411671 h 535781"/>
                  <a:gd name="connsiteX56" fmla="*/ 219075 w 504825"/>
                  <a:gd name="connsiteY56" fmla="*/ 385858 h 535781"/>
                  <a:gd name="connsiteX57" fmla="*/ 205074 w 504825"/>
                  <a:gd name="connsiteY57" fmla="*/ 385858 h 535781"/>
                  <a:gd name="connsiteX58" fmla="*/ 203168 w 504825"/>
                  <a:gd name="connsiteY58" fmla="*/ 387858 h 535781"/>
                  <a:gd name="connsiteX59" fmla="*/ 203168 w 504825"/>
                  <a:gd name="connsiteY59" fmla="*/ 402717 h 535781"/>
                  <a:gd name="connsiteX60" fmla="*/ 243174 w 504825"/>
                  <a:gd name="connsiteY60" fmla="*/ 445103 h 535781"/>
                  <a:gd name="connsiteX61" fmla="*/ 245078 w 504825"/>
                  <a:gd name="connsiteY61" fmla="*/ 447104 h 535781"/>
                  <a:gd name="connsiteX62" fmla="*/ 252413 w 504825"/>
                  <a:gd name="connsiteY62" fmla="*/ 449104 h 535781"/>
                  <a:gd name="connsiteX63" fmla="*/ 254222 w 504825"/>
                  <a:gd name="connsiteY63" fmla="*/ 449104 h 535781"/>
                  <a:gd name="connsiteX64" fmla="*/ 261842 w 504825"/>
                  <a:gd name="connsiteY64" fmla="*/ 445103 h 535781"/>
                  <a:gd name="connsiteX65" fmla="*/ 262604 w 504825"/>
                  <a:gd name="connsiteY65" fmla="*/ 445103 h 535781"/>
                  <a:gd name="connsiteX66" fmla="*/ 302609 w 504825"/>
                  <a:gd name="connsiteY66" fmla="*/ 402717 h 535781"/>
                  <a:gd name="connsiteX67" fmla="*/ 302609 w 504825"/>
                  <a:gd name="connsiteY67" fmla="*/ 387858 h 535781"/>
                  <a:gd name="connsiteX68" fmla="*/ 300704 w 504825"/>
                  <a:gd name="connsiteY68" fmla="*/ 385858 h 535781"/>
                  <a:gd name="connsiteX69" fmla="*/ 286702 w 504825"/>
                  <a:gd name="connsiteY69" fmla="*/ 385858 h 535781"/>
                  <a:gd name="connsiteX70" fmla="*/ 264509 w 504825"/>
                  <a:gd name="connsiteY70" fmla="*/ 410528 h 535781"/>
                  <a:gd name="connsiteX71" fmla="*/ 264509 w 504825"/>
                  <a:gd name="connsiteY71" fmla="*/ 347567 h 535781"/>
                  <a:gd name="connsiteX72" fmla="*/ 360902 w 504825"/>
                  <a:gd name="connsiteY72" fmla="*/ 406717 h 535781"/>
                  <a:gd name="connsiteX73" fmla="*/ 374999 w 504825"/>
                  <a:gd name="connsiteY73" fmla="*/ 401669 h 535781"/>
                  <a:gd name="connsiteX74" fmla="*/ 360902 w 504825"/>
                  <a:gd name="connsiteY74" fmla="*/ 333756 h 535781"/>
                  <a:gd name="connsiteX75" fmla="*/ 322040 w 504825"/>
                  <a:gd name="connsiteY75" fmla="*/ 280606 h 535781"/>
                  <a:gd name="connsiteX76" fmla="*/ 386905 w 504825"/>
                  <a:gd name="connsiteY76" fmla="*/ 280606 h 535781"/>
                  <a:gd name="connsiteX77" fmla="*/ 363950 w 504825"/>
                  <a:gd name="connsiteY77" fmla="*/ 304229 h 535781"/>
                  <a:gd name="connsiteX78" fmla="*/ 363950 w 504825"/>
                  <a:gd name="connsiteY78" fmla="*/ 318897 h 535781"/>
                  <a:gd name="connsiteX79" fmla="*/ 365570 w 504825"/>
                  <a:gd name="connsiteY79" fmla="*/ 320897 h 535781"/>
                  <a:gd name="connsiteX80" fmla="*/ 379571 w 504825"/>
                  <a:gd name="connsiteY80" fmla="*/ 320897 h 535781"/>
                  <a:gd name="connsiteX81" fmla="*/ 419576 w 504825"/>
                  <a:gd name="connsiteY81" fmla="*/ 278606 h 535781"/>
                  <a:gd name="connsiteX82" fmla="*/ 419576 w 504825"/>
                  <a:gd name="connsiteY82" fmla="*/ 277654 h 535781"/>
                  <a:gd name="connsiteX83" fmla="*/ 423100 w 504825"/>
                  <a:gd name="connsiteY83" fmla="*/ 269653 h 535781"/>
                  <a:gd name="connsiteX84" fmla="*/ 423100 w 504825"/>
                  <a:gd name="connsiteY84" fmla="*/ 267938 h 535781"/>
                  <a:gd name="connsiteX85" fmla="*/ 421386 w 504825"/>
                  <a:gd name="connsiteY85" fmla="*/ 259937 h 535781"/>
                  <a:gd name="connsiteX86" fmla="*/ 144780 w 504825"/>
                  <a:gd name="connsiteY86" fmla="*/ 387858 h 535781"/>
                  <a:gd name="connsiteX87" fmla="*/ 142970 w 504825"/>
                  <a:gd name="connsiteY87" fmla="*/ 387858 h 535781"/>
                  <a:gd name="connsiteX88" fmla="*/ 195834 w 504825"/>
                  <a:gd name="connsiteY88" fmla="*/ 294322 h 535781"/>
                  <a:gd name="connsiteX89" fmla="*/ 230219 w 504825"/>
                  <a:gd name="connsiteY89" fmla="*/ 331756 h 535781"/>
                  <a:gd name="connsiteX90" fmla="*/ 144780 w 504825"/>
                  <a:gd name="connsiteY90" fmla="*/ 387858 h 535781"/>
                  <a:gd name="connsiteX91" fmla="*/ 195834 w 504825"/>
                  <a:gd name="connsiteY91" fmla="*/ 247079 h 535781"/>
                  <a:gd name="connsiteX92" fmla="*/ 142970 w 504825"/>
                  <a:gd name="connsiteY92" fmla="*/ 154591 h 535781"/>
                  <a:gd name="connsiteX93" fmla="*/ 144780 w 504825"/>
                  <a:gd name="connsiteY93" fmla="*/ 154591 h 535781"/>
                  <a:gd name="connsiteX94" fmla="*/ 230219 w 504825"/>
                  <a:gd name="connsiteY94" fmla="*/ 210693 h 535781"/>
                  <a:gd name="connsiteX95" fmla="*/ 195834 w 504825"/>
                  <a:gd name="connsiteY95" fmla="*/ 247079 h 535781"/>
                  <a:gd name="connsiteX96" fmla="*/ 360902 w 504825"/>
                  <a:gd name="connsiteY96" fmla="*/ 154591 h 535781"/>
                  <a:gd name="connsiteX97" fmla="*/ 362808 w 504825"/>
                  <a:gd name="connsiteY97" fmla="*/ 154591 h 535781"/>
                  <a:gd name="connsiteX98" fmla="*/ 309943 w 504825"/>
                  <a:gd name="connsiteY98" fmla="*/ 247079 h 535781"/>
                  <a:gd name="connsiteX99" fmla="*/ 274796 w 504825"/>
                  <a:gd name="connsiteY99" fmla="*/ 210693 h 535781"/>
                  <a:gd name="connsiteX100" fmla="*/ 360902 w 504825"/>
                  <a:gd name="connsiteY100" fmla="*/ 154591 h 535781"/>
                  <a:gd name="connsiteX101" fmla="*/ 362808 w 504825"/>
                  <a:gd name="connsiteY101" fmla="*/ 387858 h 535781"/>
                  <a:gd name="connsiteX102" fmla="*/ 360902 w 504825"/>
                  <a:gd name="connsiteY102" fmla="*/ 387858 h 535781"/>
                  <a:gd name="connsiteX103" fmla="*/ 274796 w 504825"/>
                  <a:gd name="connsiteY103" fmla="*/ 331756 h 535781"/>
                  <a:gd name="connsiteX104" fmla="*/ 309943 w 504825"/>
                  <a:gd name="connsiteY104" fmla="*/ 294322 h 535781"/>
                  <a:gd name="connsiteX105" fmla="*/ 362808 w 504825"/>
                  <a:gd name="connsiteY105" fmla="*/ 387858 h 535781"/>
                  <a:gd name="connsiteX106" fmla="*/ 102108 w 504825"/>
                  <a:gd name="connsiteY106" fmla="*/ 0 h 535781"/>
                  <a:gd name="connsiteX107" fmla="*/ 403765 w 504825"/>
                  <a:gd name="connsiteY107" fmla="*/ 0 h 535781"/>
                  <a:gd name="connsiteX108" fmla="*/ 504825 w 504825"/>
                  <a:gd name="connsiteY108" fmla="*/ 108204 h 535781"/>
                  <a:gd name="connsiteX109" fmla="*/ 504825 w 504825"/>
                  <a:gd name="connsiteY109" fmla="*/ 428339 h 535781"/>
                  <a:gd name="connsiteX110" fmla="*/ 403765 w 504825"/>
                  <a:gd name="connsiteY110" fmla="*/ 535781 h 535781"/>
                  <a:gd name="connsiteX111" fmla="*/ 102108 w 504825"/>
                  <a:gd name="connsiteY111" fmla="*/ 535781 h 535781"/>
                  <a:gd name="connsiteX112" fmla="*/ 0 w 504825"/>
                  <a:gd name="connsiteY112" fmla="*/ 428339 h 535781"/>
                  <a:gd name="connsiteX113" fmla="*/ 0 w 504825"/>
                  <a:gd name="connsiteY113" fmla="*/ 108204 h 535781"/>
                  <a:gd name="connsiteX114" fmla="*/ 102108 w 504825"/>
                  <a:gd name="connsiteY114" fmla="*/ 0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504825" h="535781">
                    <a:moveTo>
                      <a:pt x="421386" y="259937"/>
                    </a:moveTo>
                    <a:cubicBezTo>
                      <a:pt x="420434" y="259937"/>
                      <a:pt x="420434" y="258985"/>
                      <a:pt x="419576" y="257937"/>
                    </a:cubicBezTo>
                    <a:cubicBezTo>
                      <a:pt x="379571" y="215551"/>
                      <a:pt x="379571" y="215551"/>
                      <a:pt x="379571" y="215551"/>
                    </a:cubicBezTo>
                    <a:cubicBezTo>
                      <a:pt x="375857" y="211550"/>
                      <a:pt x="369380" y="211550"/>
                      <a:pt x="365570" y="215551"/>
                    </a:cubicBezTo>
                    <a:cubicBezTo>
                      <a:pt x="363950" y="217551"/>
                      <a:pt x="363950" y="217551"/>
                      <a:pt x="363950" y="217551"/>
                    </a:cubicBezTo>
                    <a:cubicBezTo>
                      <a:pt x="360140" y="221552"/>
                      <a:pt x="360140" y="228409"/>
                      <a:pt x="363950" y="232410"/>
                    </a:cubicBezTo>
                    <a:cubicBezTo>
                      <a:pt x="387953" y="257080"/>
                      <a:pt x="387953" y="257080"/>
                      <a:pt x="387953" y="257080"/>
                    </a:cubicBezTo>
                    <a:cubicBezTo>
                      <a:pt x="325755" y="257080"/>
                      <a:pt x="325755" y="257080"/>
                      <a:pt x="325755" y="257080"/>
                    </a:cubicBezTo>
                    <a:cubicBezTo>
                      <a:pt x="339661" y="240221"/>
                      <a:pt x="351758" y="223552"/>
                      <a:pt x="360902" y="207836"/>
                    </a:cubicBezTo>
                    <a:cubicBezTo>
                      <a:pt x="381476" y="174307"/>
                      <a:pt x="386049" y="151733"/>
                      <a:pt x="374999" y="140875"/>
                    </a:cubicBezTo>
                    <a:cubicBezTo>
                      <a:pt x="373094" y="137731"/>
                      <a:pt x="368522" y="134874"/>
                      <a:pt x="360902" y="134874"/>
                    </a:cubicBezTo>
                    <a:cubicBezTo>
                      <a:pt x="338804" y="134874"/>
                      <a:pt x="301561" y="161449"/>
                      <a:pt x="264509" y="194881"/>
                    </a:cubicBezTo>
                    <a:cubicBezTo>
                      <a:pt x="264509" y="126016"/>
                      <a:pt x="264509" y="126016"/>
                      <a:pt x="264509" y="126016"/>
                    </a:cubicBezTo>
                    <a:cubicBezTo>
                      <a:pt x="286702" y="150590"/>
                      <a:pt x="286702" y="150590"/>
                      <a:pt x="286702" y="150590"/>
                    </a:cubicBezTo>
                    <a:cubicBezTo>
                      <a:pt x="291560" y="154591"/>
                      <a:pt x="296989" y="154591"/>
                      <a:pt x="300704" y="150590"/>
                    </a:cubicBezTo>
                    <a:cubicBezTo>
                      <a:pt x="302609" y="148590"/>
                      <a:pt x="302609" y="148590"/>
                      <a:pt x="302609" y="148590"/>
                    </a:cubicBezTo>
                    <a:cubicBezTo>
                      <a:pt x="306324" y="144589"/>
                      <a:pt x="306324" y="137731"/>
                      <a:pt x="302609" y="133921"/>
                    </a:cubicBezTo>
                    <a:cubicBezTo>
                      <a:pt x="262604" y="91535"/>
                      <a:pt x="262604" y="91535"/>
                      <a:pt x="262604" y="91535"/>
                    </a:cubicBezTo>
                    <a:cubicBezTo>
                      <a:pt x="261842" y="91535"/>
                      <a:pt x="261842" y="91535"/>
                      <a:pt x="261842" y="90488"/>
                    </a:cubicBezTo>
                    <a:cubicBezTo>
                      <a:pt x="259937" y="88487"/>
                      <a:pt x="256984" y="86773"/>
                      <a:pt x="254222" y="86773"/>
                    </a:cubicBezTo>
                    <a:cubicBezTo>
                      <a:pt x="252413" y="86773"/>
                      <a:pt x="252413" y="86773"/>
                      <a:pt x="252413" y="86773"/>
                    </a:cubicBezTo>
                    <a:cubicBezTo>
                      <a:pt x="249650" y="86773"/>
                      <a:pt x="246888" y="88487"/>
                      <a:pt x="245078" y="90488"/>
                    </a:cubicBezTo>
                    <a:cubicBezTo>
                      <a:pt x="245078" y="90488"/>
                      <a:pt x="244030" y="90488"/>
                      <a:pt x="243174" y="91535"/>
                    </a:cubicBezTo>
                    <a:cubicBezTo>
                      <a:pt x="203168" y="133921"/>
                      <a:pt x="203168" y="133921"/>
                      <a:pt x="203168" y="133921"/>
                    </a:cubicBezTo>
                    <a:cubicBezTo>
                      <a:pt x="199454" y="137731"/>
                      <a:pt x="199454" y="144589"/>
                      <a:pt x="203168" y="148590"/>
                    </a:cubicBezTo>
                    <a:cubicBezTo>
                      <a:pt x="205074" y="150590"/>
                      <a:pt x="205074" y="150590"/>
                      <a:pt x="205074" y="150590"/>
                    </a:cubicBezTo>
                    <a:cubicBezTo>
                      <a:pt x="208883" y="154591"/>
                      <a:pt x="215360" y="154591"/>
                      <a:pt x="219075" y="150590"/>
                    </a:cubicBezTo>
                    <a:cubicBezTo>
                      <a:pt x="242125" y="126016"/>
                      <a:pt x="242125" y="126016"/>
                      <a:pt x="242125" y="126016"/>
                    </a:cubicBezTo>
                    <a:cubicBezTo>
                      <a:pt x="242125" y="195834"/>
                      <a:pt x="242125" y="195834"/>
                      <a:pt x="242125" y="195834"/>
                    </a:cubicBezTo>
                    <a:cubicBezTo>
                      <a:pt x="205074" y="161449"/>
                      <a:pt x="166211" y="134874"/>
                      <a:pt x="144780" y="134874"/>
                    </a:cubicBezTo>
                    <a:cubicBezTo>
                      <a:pt x="137351" y="134874"/>
                      <a:pt x="132683" y="137731"/>
                      <a:pt x="130016" y="140875"/>
                    </a:cubicBezTo>
                    <a:cubicBezTo>
                      <a:pt x="119729" y="151733"/>
                      <a:pt x="124396" y="174307"/>
                      <a:pt x="144780" y="207836"/>
                    </a:cubicBezTo>
                    <a:cubicBezTo>
                      <a:pt x="154019" y="223552"/>
                      <a:pt x="165163" y="240221"/>
                      <a:pt x="179165" y="257080"/>
                    </a:cubicBezTo>
                    <a:cubicBezTo>
                      <a:pt x="118681" y="257080"/>
                      <a:pt x="118681" y="257080"/>
                      <a:pt x="118681" y="257080"/>
                    </a:cubicBezTo>
                    <a:cubicBezTo>
                      <a:pt x="141922" y="232410"/>
                      <a:pt x="141922" y="232410"/>
                      <a:pt x="141922" y="232410"/>
                    </a:cubicBezTo>
                    <a:cubicBezTo>
                      <a:pt x="145732" y="228409"/>
                      <a:pt x="145732" y="221552"/>
                      <a:pt x="141922" y="217551"/>
                    </a:cubicBezTo>
                    <a:cubicBezTo>
                      <a:pt x="140018" y="215551"/>
                      <a:pt x="140018" y="215551"/>
                      <a:pt x="140018" y="215551"/>
                    </a:cubicBezTo>
                    <a:cubicBezTo>
                      <a:pt x="136493" y="211550"/>
                      <a:pt x="130778" y="211550"/>
                      <a:pt x="126206" y="215551"/>
                    </a:cubicBezTo>
                    <a:cubicBezTo>
                      <a:pt x="86296" y="257937"/>
                      <a:pt x="86296" y="257937"/>
                      <a:pt x="86296" y="257937"/>
                    </a:cubicBezTo>
                    <a:cubicBezTo>
                      <a:pt x="85439" y="258985"/>
                      <a:pt x="85439" y="259937"/>
                      <a:pt x="85439" y="259937"/>
                    </a:cubicBezTo>
                    <a:cubicBezTo>
                      <a:pt x="83534" y="261842"/>
                      <a:pt x="81629" y="264795"/>
                      <a:pt x="81629" y="267938"/>
                    </a:cubicBezTo>
                    <a:cubicBezTo>
                      <a:pt x="81629" y="269653"/>
                      <a:pt x="81629" y="269653"/>
                      <a:pt x="81629" y="269653"/>
                    </a:cubicBezTo>
                    <a:cubicBezTo>
                      <a:pt x="81629" y="272796"/>
                      <a:pt x="83534" y="275654"/>
                      <a:pt x="85439" y="277654"/>
                    </a:cubicBezTo>
                    <a:cubicBezTo>
                      <a:pt x="86296" y="277654"/>
                      <a:pt x="86296" y="277654"/>
                      <a:pt x="86296" y="278606"/>
                    </a:cubicBezTo>
                    <a:cubicBezTo>
                      <a:pt x="126206" y="320897"/>
                      <a:pt x="126206" y="320897"/>
                      <a:pt x="126206" y="320897"/>
                    </a:cubicBezTo>
                    <a:cubicBezTo>
                      <a:pt x="130778" y="324898"/>
                      <a:pt x="136493" y="324898"/>
                      <a:pt x="140018" y="320897"/>
                    </a:cubicBezTo>
                    <a:cubicBezTo>
                      <a:pt x="141922" y="318897"/>
                      <a:pt x="141922" y="318897"/>
                      <a:pt x="141922" y="318897"/>
                    </a:cubicBezTo>
                    <a:cubicBezTo>
                      <a:pt x="145732" y="315087"/>
                      <a:pt x="145732" y="309181"/>
                      <a:pt x="141922" y="304229"/>
                    </a:cubicBezTo>
                    <a:cubicBezTo>
                      <a:pt x="118681" y="280606"/>
                      <a:pt x="118681" y="280606"/>
                      <a:pt x="118681" y="280606"/>
                    </a:cubicBezTo>
                    <a:cubicBezTo>
                      <a:pt x="182975" y="280606"/>
                      <a:pt x="182975" y="280606"/>
                      <a:pt x="182975" y="280606"/>
                    </a:cubicBezTo>
                    <a:cubicBezTo>
                      <a:pt x="168021" y="299371"/>
                      <a:pt x="154877" y="317182"/>
                      <a:pt x="144780" y="333756"/>
                    </a:cubicBezTo>
                    <a:cubicBezTo>
                      <a:pt x="124396" y="368141"/>
                      <a:pt x="119729" y="389858"/>
                      <a:pt x="130016" y="401669"/>
                    </a:cubicBezTo>
                    <a:cubicBezTo>
                      <a:pt x="132683" y="403574"/>
                      <a:pt x="137351" y="406717"/>
                      <a:pt x="144780" y="406717"/>
                    </a:cubicBezTo>
                    <a:cubicBezTo>
                      <a:pt x="144780" y="406717"/>
                      <a:pt x="144780" y="406717"/>
                      <a:pt x="144780" y="406717"/>
                    </a:cubicBezTo>
                    <a:cubicBezTo>
                      <a:pt x="166211" y="406717"/>
                      <a:pt x="205074" y="380047"/>
                      <a:pt x="242125" y="346615"/>
                    </a:cubicBezTo>
                    <a:cubicBezTo>
                      <a:pt x="242125" y="411671"/>
                      <a:pt x="242125" y="411671"/>
                      <a:pt x="242125" y="411671"/>
                    </a:cubicBezTo>
                    <a:cubicBezTo>
                      <a:pt x="219075" y="385858"/>
                      <a:pt x="219075" y="385858"/>
                      <a:pt x="219075" y="385858"/>
                    </a:cubicBezTo>
                    <a:cubicBezTo>
                      <a:pt x="215360" y="382143"/>
                      <a:pt x="208883" y="382143"/>
                      <a:pt x="205074" y="385858"/>
                    </a:cubicBezTo>
                    <a:cubicBezTo>
                      <a:pt x="203168" y="387858"/>
                      <a:pt x="203168" y="387858"/>
                      <a:pt x="203168" y="387858"/>
                    </a:cubicBezTo>
                    <a:cubicBezTo>
                      <a:pt x="199454" y="391858"/>
                      <a:pt x="199454" y="398812"/>
                      <a:pt x="203168" y="402717"/>
                    </a:cubicBezTo>
                    <a:cubicBezTo>
                      <a:pt x="243174" y="445103"/>
                      <a:pt x="243174" y="445103"/>
                      <a:pt x="243174" y="445103"/>
                    </a:cubicBezTo>
                    <a:cubicBezTo>
                      <a:pt x="244030" y="445961"/>
                      <a:pt x="245078" y="445961"/>
                      <a:pt x="245078" y="447104"/>
                    </a:cubicBezTo>
                    <a:cubicBezTo>
                      <a:pt x="246888" y="449104"/>
                      <a:pt x="249650" y="449104"/>
                      <a:pt x="252413" y="449104"/>
                    </a:cubicBezTo>
                    <a:cubicBezTo>
                      <a:pt x="254222" y="449104"/>
                      <a:pt x="254222" y="449104"/>
                      <a:pt x="254222" y="449104"/>
                    </a:cubicBezTo>
                    <a:cubicBezTo>
                      <a:pt x="256984" y="449104"/>
                      <a:pt x="259937" y="447961"/>
                      <a:pt x="261842" y="445103"/>
                    </a:cubicBezTo>
                    <a:cubicBezTo>
                      <a:pt x="261842" y="445103"/>
                      <a:pt x="261842" y="445103"/>
                      <a:pt x="262604" y="445103"/>
                    </a:cubicBezTo>
                    <a:cubicBezTo>
                      <a:pt x="302609" y="402717"/>
                      <a:pt x="302609" y="402717"/>
                      <a:pt x="302609" y="402717"/>
                    </a:cubicBezTo>
                    <a:cubicBezTo>
                      <a:pt x="306324" y="398812"/>
                      <a:pt x="306324" y="391858"/>
                      <a:pt x="302609" y="387858"/>
                    </a:cubicBezTo>
                    <a:cubicBezTo>
                      <a:pt x="300704" y="385858"/>
                      <a:pt x="300704" y="385858"/>
                      <a:pt x="300704" y="385858"/>
                    </a:cubicBezTo>
                    <a:cubicBezTo>
                      <a:pt x="296989" y="382143"/>
                      <a:pt x="291560" y="382143"/>
                      <a:pt x="286702" y="385858"/>
                    </a:cubicBezTo>
                    <a:cubicBezTo>
                      <a:pt x="264509" y="410528"/>
                      <a:pt x="264509" y="410528"/>
                      <a:pt x="264509" y="410528"/>
                    </a:cubicBezTo>
                    <a:cubicBezTo>
                      <a:pt x="264509" y="347567"/>
                      <a:pt x="264509" y="347567"/>
                      <a:pt x="264509" y="347567"/>
                    </a:cubicBezTo>
                    <a:cubicBezTo>
                      <a:pt x="301561" y="381000"/>
                      <a:pt x="338804" y="406717"/>
                      <a:pt x="360902" y="406717"/>
                    </a:cubicBezTo>
                    <a:cubicBezTo>
                      <a:pt x="368522" y="406717"/>
                      <a:pt x="373094" y="403574"/>
                      <a:pt x="374999" y="401669"/>
                    </a:cubicBezTo>
                    <a:cubicBezTo>
                      <a:pt x="386049" y="389858"/>
                      <a:pt x="381476" y="368141"/>
                      <a:pt x="360902" y="333756"/>
                    </a:cubicBezTo>
                    <a:cubicBezTo>
                      <a:pt x="350711" y="317182"/>
                      <a:pt x="337757" y="299371"/>
                      <a:pt x="322040" y="280606"/>
                    </a:cubicBezTo>
                    <a:cubicBezTo>
                      <a:pt x="386905" y="280606"/>
                      <a:pt x="386905" y="280606"/>
                      <a:pt x="386905" y="280606"/>
                    </a:cubicBezTo>
                    <a:cubicBezTo>
                      <a:pt x="363950" y="304229"/>
                      <a:pt x="363950" y="304229"/>
                      <a:pt x="363950" y="304229"/>
                    </a:cubicBezTo>
                    <a:cubicBezTo>
                      <a:pt x="360140" y="309181"/>
                      <a:pt x="360140" y="315087"/>
                      <a:pt x="363950" y="318897"/>
                    </a:cubicBezTo>
                    <a:cubicBezTo>
                      <a:pt x="365570" y="320897"/>
                      <a:pt x="365570" y="320897"/>
                      <a:pt x="365570" y="320897"/>
                    </a:cubicBezTo>
                    <a:cubicBezTo>
                      <a:pt x="369380" y="324898"/>
                      <a:pt x="375857" y="324898"/>
                      <a:pt x="379571" y="320897"/>
                    </a:cubicBezTo>
                    <a:cubicBezTo>
                      <a:pt x="419576" y="278606"/>
                      <a:pt x="419576" y="278606"/>
                      <a:pt x="419576" y="278606"/>
                    </a:cubicBezTo>
                    <a:cubicBezTo>
                      <a:pt x="419576" y="277654"/>
                      <a:pt x="419576" y="277654"/>
                      <a:pt x="419576" y="277654"/>
                    </a:cubicBezTo>
                    <a:cubicBezTo>
                      <a:pt x="422243" y="275654"/>
                      <a:pt x="423100" y="272796"/>
                      <a:pt x="423100" y="269653"/>
                    </a:cubicBezTo>
                    <a:cubicBezTo>
                      <a:pt x="423100" y="267938"/>
                      <a:pt x="423100" y="267938"/>
                      <a:pt x="423100" y="267938"/>
                    </a:cubicBezTo>
                    <a:cubicBezTo>
                      <a:pt x="423100" y="264795"/>
                      <a:pt x="423100" y="261842"/>
                      <a:pt x="421386" y="259937"/>
                    </a:cubicBezTo>
                    <a:close/>
                    <a:moveTo>
                      <a:pt x="144780" y="387858"/>
                    </a:moveTo>
                    <a:cubicBezTo>
                      <a:pt x="143828" y="387858"/>
                      <a:pt x="142970" y="387858"/>
                      <a:pt x="142970" y="387858"/>
                    </a:cubicBezTo>
                    <a:cubicBezTo>
                      <a:pt x="140018" y="380047"/>
                      <a:pt x="155924" y="343567"/>
                      <a:pt x="195834" y="294322"/>
                    </a:cubicBezTo>
                    <a:cubicBezTo>
                      <a:pt x="201359" y="311182"/>
                      <a:pt x="214313" y="324898"/>
                      <a:pt x="230219" y="331756"/>
                    </a:cubicBezTo>
                    <a:cubicBezTo>
                      <a:pt x="190214" y="368141"/>
                      <a:pt x="157829" y="387858"/>
                      <a:pt x="144780" y="387858"/>
                    </a:cubicBezTo>
                    <a:close/>
                    <a:moveTo>
                      <a:pt x="195834" y="247079"/>
                    </a:moveTo>
                    <a:cubicBezTo>
                      <a:pt x="155924" y="197834"/>
                      <a:pt x="140018" y="162401"/>
                      <a:pt x="142970" y="154591"/>
                    </a:cubicBezTo>
                    <a:cubicBezTo>
                      <a:pt x="142970" y="154591"/>
                      <a:pt x="143828" y="154591"/>
                      <a:pt x="144780" y="154591"/>
                    </a:cubicBezTo>
                    <a:cubicBezTo>
                      <a:pt x="157829" y="154591"/>
                      <a:pt x="190214" y="174307"/>
                      <a:pt x="230219" y="210693"/>
                    </a:cubicBezTo>
                    <a:cubicBezTo>
                      <a:pt x="214313" y="217551"/>
                      <a:pt x="201359" y="230410"/>
                      <a:pt x="195834" y="247079"/>
                    </a:cubicBezTo>
                    <a:close/>
                    <a:moveTo>
                      <a:pt x="360902" y="154591"/>
                    </a:moveTo>
                    <a:cubicBezTo>
                      <a:pt x="362045" y="154591"/>
                      <a:pt x="362045" y="154591"/>
                      <a:pt x="362808" y="154591"/>
                    </a:cubicBezTo>
                    <a:cubicBezTo>
                      <a:pt x="365570" y="162401"/>
                      <a:pt x="348996" y="197834"/>
                      <a:pt x="309943" y="247079"/>
                    </a:cubicBezTo>
                    <a:cubicBezTo>
                      <a:pt x="303466" y="230410"/>
                      <a:pt x="290417" y="217551"/>
                      <a:pt x="274796" y="210693"/>
                    </a:cubicBezTo>
                    <a:cubicBezTo>
                      <a:pt x="315563" y="174307"/>
                      <a:pt x="348043" y="154591"/>
                      <a:pt x="360902" y="154591"/>
                    </a:cubicBezTo>
                    <a:close/>
                    <a:moveTo>
                      <a:pt x="362808" y="387858"/>
                    </a:moveTo>
                    <a:cubicBezTo>
                      <a:pt x="362045" y="387858"/>
                      <a:pt x="362045" y="387858"/>
                      <a:pt x="360902" y="387858"/>
                    </a:cubicBezTo>
                    <a:cubicBezTo>
                      <a:pt x="348043" y="387858"/>
                      <a:pt x="315563" y="368141"/>
                      <a:pt x="274796" y="331756"/>
                    </a:cubicBezTo>
                    <a:cubicBezTo>
                      <a:pt x="290417" y="324898"/>
                      <a:pt x="303466" y="311182"/>
                      <a:pt x="309943" y="294322"/>
                    </a:cubicBezTo>
                    <a:cubicBezTo>
                      <a:pt x="348996" y="343567"/>
                      <a:pt x="365570" y="380047"/>
                      <a:pt x="362808" y="387858"/>
                    </a:cubicBezTo>
                    <a:close/>
                    <a:moveTo>
                      <a:pt x="102108" y="0"/>
                    </a:moveTo>
                    <a:cubicBezTo>
                      <a:pt x="403765" y="0"/>
                      <a:pt x="403765" y="0"/>
                      <a:pt x="403765" y="0"/>
                    </a:cubicBezTo>
                    <a:cubicBezTo>
                      <a:pt x="459486" y="0"/>
                      <a:pt x="504825" y="49149"/>
                      <a:pt x="504825" y="108204"/>
                    </a:cubicBezTo>
                    <a:cubicBezTo>
                      <a:pt x="504825" y="428339"/>
                      <a:pt x="504825" y="428339"/>
                      <a:pt x="504825" y="428339"/>
                    </a:cubicBezTo>
                    <a:cubicBezTo>
                      <a:pt x="504825" y="487394"/>
                      <a:pt x="459486" y="535781"/>
                      <a:pt x="403765" y="535781"/>
                    </a:cubicBezTo>
                    <a:cubicBezTo>
                      <a:pt x="102108" y="535781"/>
                      <a:pt x="102108" y="535781"/>
                      <a:pt x="102108" y="535781"/>
                    </a:cubicBezTo>
                    <a:cubicBezTo>
                      <a:pt x="46482" y="535781"/>
                      <a:pt x="0" y="487394"/>
                      <a:pt x="0" y="428339"/>
                    </a:cubicBezTo>
                    <a:cubicBezTo>
                      <a:pt x="0" y="108204"/>
                      <a:pt x="0" y="108204"/>
                      <a:pt x="0" y="108204"/>
                    </a:cubicBezTo>
                    <a:cubicBezTo>
                      <a:pt x="0" y="49149"/>
                      <a:pt x="46482" y="0"/>
                      <a:pt x="102108" y="0"/>
                    </a:cubicBezTo>
                    <a:close/>
                  </a:path>
                </a:pathLst>
              </a:custGeom>
              <a:solidFill>
                <a:srgbClr val="6ABD4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D85AE7FB-AB0C-DBC1-3407-58016FBF3535}"/>
                </a:ext>
              </a:extLst>
            </p:cNvPr>
            <p:cNvSpPr/>
            <p:nvPr/>
          </p:nvSpPr>
          <p:spPr>
            <a:xfrm>
              <a:off x="6225191" y="4463751"/>
              <a:ext cx="952500" cy="381000"/>
            </a:xfrm>
            <a:custGeom>
              <a:avLst/>
              <a:gdLst>
                <a:gd name="connsiteX0" fmla="*/ 0 w 952500"/>
                <a:gd name="connsiteY0" fmla="*/ 0 h 381000"/>
                <a:gd name="connsiteX1" fmla="*/ 952500 w 952500"/>
                <a:gd name="connsiteY1" fmla="*/ 0 h 381000"/>
                <a:gd name="connsiteX2" fmla="*/ 952500 w 952500"/>
                <a:gd name="connsiteY2" fmla="*/ 381000 h 381000"/>
                <a:gd name="connsiteX3" fmla="*/ 0 w 9525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381000">
                  <a:moveTo>
                    <a:pt x="0" y="0"/>
                  </a:moveTo>
                  <a:lnTo>
                    <a:pt x="952500" y="0"/>
                  </a:lnTo>
                  <a:lnTo>
                    <a:pt x="95250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72" name="图片 471">
              <a:extLst>
                <a:ext uri="{FF2B5EF4-FFF2-40B4-BE49-F238E27FC236}">
                  <a16:creationId xmlns:a16="http://schemas.microsoft.com/office/drawing/2014/main" id="{8305F161-38D9-3126-9EB5-C7959815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353778" y="4553667"/>
              <a:ext cx="685800" cy="252412"/>
            </a:xfrm>
            <a:custGeom>
              <a:avLst/>
              <a:gdLst>
                <a:gd name="connsiteX0" fmla="*/ -1 w 685800"/>
                <a:gd name="connsiteY0" fmla="*/ -1 h 252412"/>
                <a:gd name="connsiteX1" fmla="*/ 685800 w 685800"/>
                <a:gd name="connsiteY1" fmla="*/ -1 h 252412"/>
                <a:gd name="connsiteX2" fmla="*/ 685800 w 685800"/>
                <a:gd name="connsiteY2" fmla="*/ 252412 h 252412"/>
                <a:gd name="connsiteX3" fmla="*/ -1 w 685800"/>
                <a:gd name="connsiteY3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252412">
                  <a:moveTo>
                    <a:pt x="-1" y="-1"/>
                  </a:moveTo>
                  <a:lnTo>
                    <a:pt x="685800" y="-1"/>
                  </a:lnTo>
                  <a:lnTo>
                    <a:pt x="685800" y="252412"/>
                  </a:lnTo>
                  <a:lnTo>
                    <a:pt x="-1" y="252412"/>
                  </a:lnTo>
                  <a:close/>
                </a:path>
              </a:pathLst>
            </a:custGeom>
          </p:spPr>
        </p:pic>
        <p:grpSp>
          <p:nvGrpSpPr>
            <p:cNvPr id="473" name="图形 11">
              <a:extLst>
                <a:ext uri="{FF2B5EF4-FFF2-40B4-BE49-F238E27FC236}">
                  <a16:creationId xmlns:a16="http://schemas.microsoft.com/office/drawing/2014/main" id="{EDC71AA2-8C63-83B7-35B3-C77577D157FF}"/>
                </a:ext>
              </a:extLst>
            </p:cNvPr>
            <p:cNvGrpSpPr/>
            <p:nvPr/>
          </p:nvGrpSpPr>
          <p:grpSpPr>
            <a:xfrm>
              <a:off x="2958116" y="2143842"/>
              <a:ext cx="1009650" cy="1071562"/>
              <a:chOff x="3468656" y="2364822"/>
              <a:chExt cx="1009650" cy="1071562"/>
            </a:xfrm>
          </p:grpSpPr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986543FD-A5CB-0457-CC57-3B7AAC21D6F5}"/>
                  </a:ext>
                </a:extLst>
              </p:cNvPr>
              <p:cNvSpPr/>
              <p:nvPr/>
            </p:nvSpPr>
            <p:spPr>
              <a:xfrm>
                <a:off x="3468656" y="2364822"/>
                <a:ext cx="1009650" cy="1071562"/>
              </a:xfrm>
              <a:custGeom>
                <a:avLst/>
                <a:gdLst>
                  <a:gd name="connsiteX0" fmla="*/ 0 w 1009650"/>
                  <a:gd name="connsiteY0" fmla="*/ 321469 h 1071562"/>
                  <a:gd name="connsiteX1" fmla="*/ 302895 w 1009650"/>
                  <a:gd name="connsiteY1" fmla="*/ 0 h 1071562"/>
                  <a:gd name="connsiteX2" fmla="*/ 706755 w 1009650"/>
                  <a:gd name="connsiteY2" fmla="*/ 0 h 1071562"/>
                  <a:gd name="connsiteX3" fmla="*/ 920972 w 1009650"/>
                  <a:gd name="connsiteY3" fmla="*/ 94202 h 1071562"/>
                  <a:gd name="connsiteX4" fmla="*/ 1009650 w 1009650"/>
                  <a:gd name="connsiteY4" fmla="*/ 321469 h 1071562"/>
                  <a:gd name="connsiteX5" fmla="*/ 1009650 w 1009650"/>
                  <a:gd name="connsiteY5" fmla="*/ 750094 h 1071562"/>
                  <a:gd name="connsiteX6" fmla="*/ 920972 w 1009650"/>
                  <a:gd name="connsiteY6" fmla="*/ 977360 h 1071562"/>
                  <a:gd name="connsiteX7" fmla="*/ 706755 w 1009650"/>
                  <a:gd name="connsiteY7" fmla="*/ 1071563 h 1071562"/>
                  <a:gd name="connsiteX8" fmla="*/ 302895 w 1009650"/>
                  <a:gd name="connsiteY8" fmla="*/ 1071563 h 1071562"/>
                  <a:gd name="connsiteX9" fmla="*/ 0 w 1009650"/>
                  <a:gd name="connsiteY9" fmla="*/ 750094 h 107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9650" h="1071562">
                    <a:moveTo>
                      <a:pt x="0" y="321469"/>
                    </a:moveTo>
                    <a:cubicBezTo>
                      <a:pt x="0" y="143923"/>
                      <a:pt x="135636" y="0"/>
                      <a:pt x="302895" y="0"/>
                    </a:cubicBezTo>
                    <a:lnTo>
                      <a:pt x="706755" y="0"/>
                    </a:lnTo>
                    <a:cubicBezTo>
                      <a:pt x="787051" y="0"/>
                      <a:pt x="864108" y="33909"/>
                      <a:pt x="920972" y="94202"/>
                    </a:cubicBezTo>
                    <a:cubicBezTo>
                      <a:pt x="977741" y="154400"/>
                      <a:pt x="1009650" y="236220"/>
                      <a:pt x="1009650" y="321469"/>
                    </a:cubicBezTo>
                    <a:lnTo>
                      <a:pt x="1009650" y="750094"/>
                    </a:lnTo>
                    <a:cubicBezTo>
                      <a:pt x="1009650" y="835343"/>
                      <a:pt x="977741" y="917162"/>
                      <a:pt x="920972" y="977360"/>
                    </a:cubicBezTo>
                    <a:cubicBezTo>
                      <a:pt x="864108" y="1037654"/>
                      <a:pt x="787051" y="1071563"/>
                      <a:pt x="706755" y="1071563"/>
                    </a:cubicBezTo>
                    <a:lnTo>
                      <a:pt x="302895" y="1071563"/>
                    </a:lnTo>
                    <a:cubicBezTo>
                      <a:pt x="135636" y="1071563"/>
                      <a:pt x="0" y="927640"/>
                      <a:pt x="0" y="750094"/>
                    </a:cubicBezTo>
                    <a:close/>
                  </a:path>
                </a:pathLst>
              </a:custGeom>
              <a:solidFill>
                <a:srgbClr val="C2E0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E133DC10-E16C-E915-4EDC-796B480F517E}"/>
                  </a:ext>
                </a:extLst>
              </p:cNvPr>
              <p:cNvSpPr/>
              <p:nvPr/>
            </p:nvSpPr>
            <p:spPr>
              <a:xfrm>
                <a:off x="3731165" y="2643428"/>
                <a:ext cx="484631" cy="514350"/>
              </a:xfrm>
              <a:custGeom>
                <a:avLst/>
                <a:gdLst>
                  <a:gd name="connsiteX0" fmla="*/ 0 w 484631"/>
                  <a:gd name="connsiteY0" fmla="*/ 0 h 514350"/>
                  <a:gd name="connsiteX1" fmla="*/ 484632 w 484631"/>
                  <a:gd name="connsiteY1" fmla="*/ 0 h 514350"/>
                  <a:gd name="connsiteX2" fmla="*/ 484632 w 484631"/>
                  <a:gd name="connsiteY2" fmla="*/ 514350 h 514350"/>
                  <a:gd name="connsiteX3" fmla="*/ 0 w 484631"/>
                  <a:gd name="connsiteY3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631" h="514350">
                    <a:moveTo>
                      <a:pt x="0" y="0"/>
                    </a:moveTo>
                    <a:lnTo>
                      <a:pt x="484632" y="0"/>
                    </a:lnTo>
                    <a:lnTo>
                      <a:pt x="484632" y="514350"/>
                    </a:lnTo>
                    <a:lnTo>
                      <a:pt x="0" y="51435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6344492A-A546-51D0-83B3-E340E7CCE784}"/>
                  </a:ext>
                </a:extLst>
              </p:cNvPr>
              <p:cNvSpPr/>
              <p:nvPr/>
            </p:nvSpPr>
            <p:spPr>
              <a:xfrm>
                <a:off x="3731164" y="2643428"/>
                <a:ext cx="484632" cy="514350"/>
              </a:xfrm>
              <a:custGeom>
                <a:avLst/>
                <a:gdLst>
                  <a:gd name="connsiteX0" fmla="*/ 98012 w 484632"/>
                  <a:gd name="connsiteY0" fmla="*/ 0 h 514350"/>
                  <a:gd name="connsiteX1" fmla="*/ 387667 w 484632"/>
                  <a:gd name="connsiteY1" fmla="*/ 0 h 514350"/>
                  <a:gd name="connsiteX2" fmla="*/ 484632 w 484632"/>
                  <a:gd name="connsiteY2" fmla="*/ 103918 h 514350"/>
                  <a:gd name="connsiteX3" fmla="*/ 484632 w 484632"/>
                  <a:gd name="connsiteY3" fmla="*/ 411290 h 514350"/>
                  <a:gd name="connsiteX4" fmla="*/ 387667 w 484632"/>
                  <a:gd name="connsiteY4" fmla="*/ 514350 h 514350"/>
                  <a:gd name="connsiteX5" fmla="*/ 98012 w 484632"/>
                  <a:gd name="connsiteY5" fmla="*/ 514350 h 514350"/>
                  <a:gd name="connsiteX6" fmla="*/ 0 w 484632"/>
                  <a:gd name="connsiteY6" fmla="*/ 411290 h 514350"/>
                  <a:gd name="connsiteX7" fmla="*/ 0 w 484632"/>
                  <a:gd name="connsiteY7" fmla="*/ 103918 h 514350"/>
                  <a:gd name="connsiteX8" fmla="*/ 98012 w 484632"/>
                  <a:gd name="connsiteY8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4632" h="514350">
                    <a:moveTo>
                      <a:pt x="98012" y="0"/>
                    </a:moveTo>
                    <a:cubicBezTo>
                      <a:pt x="387667" y="0"/>
                      <a:pt x="387667" y="0"/>
                      <a:pt x="387667" y="0"/>
                    </a:cubicBezTo>
                    <a:cubicBezTo>
                      <a:pt x="441103" y="0"/>
                      <a:pt x="484632" y="47244"/>
                      <a:pt x="484632" y="103918"/>
                    </a:cubicBezTo>
                    <a:cubicBezTo>
                      <a:pt x="484632" y="411290"/>
                      <a:pt x="484632" y="411290"/>
                      <a:pt x="484632" y="411290"/>
                    </a:cubicBezTo>
                    <a:cubicBezTo>
                      <a:pt x="484632" y="467963"/>
                      <a:pt x="441103" y="514350"/>
                      <a:pt x="387667" y="514350"/>
                    </a:cubicBezTo>
                    <a:cubicBezTo>
                      <a:pt x="98012" y="514350"/>
                      <a:pt x="98012" y="514350"/>
                      <a:pt x="98012" y="514350"/>
                    </a:cubicBezTo>
                    <a:cubicBezTo>
                      <a:pt x="44577" y="514350"/>
                      <a:pt x="0" y="467963"/>
                      <a:pt x="0" y="411290"/>
                    </a:cubicBezTo>
                    <a:cubicBezTo>
                      <a:pt x="0" y="103918"/>
                      <a:pt x="0" y="103918"/>
                      <a:pt x="0" y="103918"/>
                    </a:cubicBezTo>
                    <a:cubicBezTo>
                      <a:pt x="0" y="47244"/>
                      <a:pt x="44577" y="0"/>
                      <a:pt x="980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94300D61-625D-0431-2663-94CEF12726E2}"/>
                  </a:ext>
                </a:extLst>
              </p:cNvPr>
              <p:cNvSpPr/>
              <p:nvPr/>
            </p:nvSpPr>
            <p:spPr>
              <a:xfrm>
                <a:off x="3574669" y="287917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F0453C0C-1454-BE7C-1FE6-01451D950F8F}"/>
                  </a:ext>
                </a:extLst>
              </p:cNvPr>
              <p:cNvSpPr/>
              <p:nvPr/>
            </p:nvSpPr>
            <p:spPr>
              <a:xfrm>
                <a:off x="4331906" y="287917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C2D6B742-0500-B15C-3B59-31BE815723CE}"/>
                  </a:ext>
                </a:extLst>
              </p:cNvPr>
              <p:cNvSpPr/>
              <p:nvPr/>
            </p:nvSpPr>
            <p:spPr>
              <a:xfrm>
                <a:off x="3953288" y="2477312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2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2"/>
                      <a:pt x="20193" y="42862"/>
                    </a:cubicBezTo>
                    <a:cubicBezTo>
                      <a:pt x="9041" y="42862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FE4FDB8A-4136-06B0-D027-E4C476A10046}"/>
                  </a:ext>
                </a:extLst>
              </p:cNvPr>
              <p:cNvSpPr/>
              <p:nvPr/>
            </p:nvSpPr>
            <p:spPr>
              <a:xfrm>
                <a:off x="3953288" y="3281031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7A83C484-674C-45E5-3820-3713EB42E2AA}"/>
                  </a:ext>
                </a:extLst>
              </p:cNvPr>
              <p:cNvSpPr/>
              <p:nvPr/>
            </p:nvSpPr>
            <p:spPr>
              <a:xfrm>
                <a:off x="3640296" y="2547035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2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2"/>
                      <a:pt x="20193" y="42862"/>
                    </a:cubicBezTo>
                    <a:cubicBezTo>
                      <a:pt x="9041" y="42862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2DD1C873-BFCF-DE5F-8E3C-51C9AB20B368}"/>
                  </a:ext>
                </a:extLst>
              </p:cNvPr>
              <p:cNvSpPr/>
              <p:nvPr/>
            </p:nvSpPr>
            <p:spPr>
              <a:xfrm>
                <a:off x="4266279" y="2547035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2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2"/>
                      <a:pt x="20193" y="42862"/>
                    </a:cubicBezTo>
                    <a:cubicBezTo>
                      <a:pt x="9041" y="42862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A479C240-31D9-7B6C-817E-502A4D59A559}"/>
                  </a:ext>
                </a:extLst>
              </p:cNvPr>
              <p:cNvSpPr/>
              <p:nvPr/>
            </p:nvSpPr>
            <p:spPr>
              <a:xfrm>
                <a:off x="4266279" y="3211404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3B75394D-A643-43A9-7043-62D2D1C8CC70}"/>
                  </a:ext>
                </a:extLst>
              </p:cNvPr>
              <p:cNvSpPr/>
              <p:nvPr/>
            </p:nvSpPr>
            <p:spPr>
              <a:xfrm>
                <a:off x="3640296" y="3211404"/>
                <a:ext cx="40386" cy="42862"/>
              </a:xfrm>
              <a:custGeom>
                <a:avLst/>
                <a:gdLst>
                  <a:gd name="connsiteX0" fmla="*/ 40386 w 40386"/>
                  <a:gd name="connsiteY0" fmla="*/ 21431 h 42862"/>
                  <a:gd name="connsiteX1" fmla="*/ 20193 w 40386"/>
                  <a:gd name="connsiteY1" fmla="*/ 42863 h 42862"/>
                  <a:gd name="connsiteX2" fmla="*/ 0 w 40386"/>
                  <a:gd name="connsiteY2" fmla="*/ 21431 h 42862"/>
                  <a:gd name="connsiteX3" fmla="*/ 20193 w 40386"/>
                  <a:gd name="connsiteY3" fmla="*/ 0 h 42862"/>
                  <a:gd name="connsiteX4" fmla="*/ 40386 w 40386"/>
                  <a:gd name="connsiteY4" fmla="*/ 21431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2862">
                    <a:moveTo>
                      <a:pt x="40386" y="21431"/>
                    </a:moveTo>
                    <a:cubicBezTo>
                      <a:pt x="40386" y="33267"/>
                      <a:pt x="31345" y="42863"/>
                      <a:pt x="20193" y="42863"/>
                    </a:cubicBezTo>
                    <a:cubicBezTo>
                      <a:pt x="9041" y="42863"/>
                      <a:pt x="0" y="33267"/>
                      <a:pt x="0" y="21431"/>
                    </a:cubicBezTo>
                    <a:cubicBezTo>
                      <a:pt x="0" y="9595"/>
                      <a:pt x="9041" y="0"/>
                      <a:pt x="20193" y="0"/>
                    </a:cubicBezTo>
                    <a:cubicBezTo>
                      <a:pt x="31345" y="0"/>
                      <a:pt x="40386" y="9595"/>
                      <a:pt x="40386" y="2143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D3853332-2A88-4DBD-87C9-58466CD6F507}"/>
                  </a:ext>
                </a:extLst>
              </p:cNvPr>
              <p:cNvSpPr/>
              <p:nvPr/>
            </p:nvSpPr>
            <p:spPr>
              <a:xfrm>
                <a:off x="3721068" y="2632760"/>
                <a:ext cx="504825" cy="535781"/>
              </a:xfrm>
              <a:custGeom>
                <a:avLst/>
                <a:gdLst>
                  <a:gd name="connsiteX0" fmla="*/ 0 w 504825"/>
                  <a:gd name="connsiteY0" fmla="*/ 0 h 535781"/>
                  <a:gd name="connsiteX1" fmla="*/ 504825 w 504825"/>
                  <a:gd name="connsiteY1" fmla="*/ 0 h 535781"/>
                  <a:gd name="connsiteX2" fmla="*/ 504825 w 504825"/>
                  <a:gd name="connsiteY2" fmla="*/ 535781 h 535781"/>
                  <a:gd name="connsiteX3" fmla="*/ 0 w 504825"/>
                  <a:gd name="connsiteY3" fmla="*/ 535781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825" h="535781">
                    <a:moveTo>
                      <a:pt x="0" y="0"/>
                    </a:moveTo>
                    <a:lnTo>
                      <a:pt x="504825" y="0"/>
                    </a:lnTo>
                    <a:lnTo>
                      <a:pt x="504825" y="535781"/>
                    </a:lnTo>
                    <a:lnTo>
                      <a:pt x="0" y="535781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98246E9A-EAF4-0FD9-929A-A6DCCD4E2D5D}"/>
                  </a:ext>
                </a:extLst>
              </p:cNvPr>
              <p:cNvSpPr/>
              <p:nvPr/>
            </p:nvSpPr>
            <p:spPr>
              <a:xfrm>
                <a:off x="3721068" y="2632760"/>
                <a:ext cx="504825" cy="535781"/>
              </a:xfrm>
              <a:custGeom>
                <a:avLst/>
                <a:gdLst>
                  <a:gd name="connsiteX0" fmla="*/ 421386 w 504825"/>
                  <a:gd name="connsiteY0" fmla="*/ 259937 h 535781"/>
                  <a:gd name="connsiteX1" fmla="*/ 419576 w 504825"/>
                  <a:gd name="connsiteY1" fmla="*/ 257937 h 535781"/>
                  <a:gd name="connsiteX2" fmla="*/ 379571 w 504825"/>
                  <a:gd name="connsiteY2" fmla="*/ 215551 h 535781"/>
                  <a:gd name="connsiteX3" fmla="*/ 365570 w 504825"/>
                  <a:gd name="connsiteY3" fmla="*/ 215551 h 535781"/>
                  <a:gd name="connsiteX4" fmla="*/ 363950 w 504825"/>
                  <a:gd name="connsiteY4" fmla="*/ 217551 h 535781"/>
                  <a:gd name="connsiteX5" fmla="*/ 363950 w 504825"/>
                  <a:gd name="connsiteY5" fmla="*/ 232410 h 535781"/>
                  <a:gd name="connsiteX6" fmla="*/ 387953 w 504825"/>
                  <a:gd name="connsiteY6" fmla="*/ 257080 h 535781"/>
                  <a:gd name="connsiteX7" fmla="*/ 325755 w 504825"/>
                  <a:gd name="connsiteY7" fmla="*/ 257080 h 535781"/>
                  <a:gd name="connsiteX8" fmla="*/ 360997 w 504825"/>
                  <a:gd name="connsiteY8" fmla="*/ 207836 h 535781"/>
                  <a:gd name="connsiteX9" fmla="*/ 374999 w 504825"/>
                  <a:gd name="connsiteY9" fmla="*/ 140875 h 535781"/>
                  <a:gd name="connsiteX10" fmla="*/ 360997 w 504825"/>
                  <a:gd name="connsiteY10" fmla="*/ 134874 h 535781"/>
                  <a:gd name="connsiteX11" fmla="*/ 264509 w 504825"/>
                  <a:gd name="connsiteY11" fmla="*/ 194881 h 535781"/>
                  <a:gd name="connsiteX12" fmla="*/ 264509 w 504825"/>
                  <a:gd name="connsiteY12" fmla="*/ 126016 h 535781"/>
                  <a:gd name="connsiteX13" fmla="*/ 286703 w 504825"/>
                  <a:gd name="connsiteY13" fmla="*/ 150590 h 535781"/>
                  <a:gd name="connsiteX14" fmla="*/ 300704 w 504825"/>
                  <a:gd name="connsiteY14" fmla="*/ 150590 h 535781"/>
                  <a:gd name="connsiteX15" fmla="*/ 302609 w 504825"/>
                  <a:gd name="connsiteY15" fmla="*/ 148590 h 535781"/>
                  <a:gd name="connsiteX16" fmla="*/ 302609 w 504825"/>
                  <a:gd name="connsiteY16" fmla="*/ 133922 h 535781"/>
                  <a:gd name="connsiteX17" fmla="*/ 262604 w 504825"/>
                  <a:gd name="connsiteY17" fmla="*/ 91535 h 535781"/>
                  <a:gd name="connsiteX18" fmla="*/ 261842 w 504825"/>
                  <a:gd name="connsiteY18" fmla="*/ 90488 h 535781"/>
                  <a:gd name="connsiteX19" fmla="*/ 254222 w 504825"/>
                  <a:gd name="connsiteY19" fmla="*/ 86773 h 535781"/>
                  <a:gd name="connsiteX20" fmla="*/ 252413 w 504825"/>
                  <a:gd name="connsiteY20" fmla="*/ 86773 h 535781"/>
                  <a:gd name="connsiteX21" fmla="*/ 245078 w 504825"/>
                  <a:gd name="connsiteY21" fmla="*/ 90488 h 535781"/>
                  <a:gd name="connsiteX22" fmla="*/ 243173 w 504825"/>
                  <a:gd name="connsiteY22" fmla="*/ 91535 h 535781"/>
                  <a:gd name="connsiteX23" fmla="*/ 203168 w 504825"/>
                  <a:gd name="connsiteY23" fmla="*/ 133922 h 535781"/>
                  <a:gd name="connsiteX24" fmla="*/ 203168 w 504825"/>
                  <a:gd name="connsiteY24" fmla="*/ 148590 h 535781"/>
                  <a:gd name="connsiteX25" fmla="*/ 205073 w 504825"/>
                  <a:gd name="connsiteY25" fmla="*/ 150590 h 535781"/>
                  <a:gd name="connsiteX26" fmla="*/ 219075 w 504825"/>
                  <a:gd name="connsiteY26" fmla="*/ 150590 h 535781"/>
                  <a:gd name="connsiteX27" fmla="*/ 242125 w 504825"/>
                  <a:gd name="connsiteY27" fmla="*/ 126016 h 535781"/>
                  <a:gd name="connsiteX28" fmla="*/ 242125 w 504825"/>
                  <a:gd name="connsiteY28" fmla="*/ 195834 h 535781"/>
                  <a:gd name="connsiteX29" fmla="*/ 144780 w 504825"/>
                  <a:gd name="connsiteY29" fmla="*/ 134874 h 535781"/>
                  <a:gd name="connsiteX30" fmla="*/ 130016 w 504825"/>
                  <a:gd name="connsiteY30" fmla="*/ 140875 h 535781"/>
                  <a:gd name="connsiteX31" fmla="*/ 144780 w 504825"/>
                  <a:gd name="connsiteY31" fmla="*/ 207836 h 535781"/>
                  <a:gd name="connsiteX32" fmla="*/ 179165 w 504825"/>
                  <a:gd name="connsiteY32" fmla="*/ 257080 h 535781"/>
                  <a:gd name="connsiteX33" fmla="*/ 118682 w 504825"/>
                  <a:gd name="connsiteY33" fmla="*/ 257080 h 535781"/>
                  <a:gd name="connsiteX34" fmla="*/ 141922 w 504825"/>
                  <a:gd name="connsiteY34" fmla="*/ 232410 h 535781"/>
                  <a:gd name="connsiteX35" fmla="*/ 141922 w 504825"/>
                  <a:gd name="connsiteY35" fmla="*/ 217551 h 535781"/>
                  <a:gd name="connsiteX36" fmla="*/ 140017 w 504825"/>
                  <a:gd name="connsiteY36" fmla="*/ 215551 h 535781"/>
                  <a:gd name="connsiteX37" fmla="*/ 126206 w 504825"/>
                  <a:gd name="connsiteY37" fmla="*/ 215551 h 535781"/>
                  <a:gd name="connsiteX38" fmla="*/ 86296 w 504825"/>
                  <a:gd name="connsiteY38" fmla="*/ 257937 h 535781"/>
                  <a:gd name="connsiteX39" fmla="*/ 85439 w 504825"/>
                  <a:gd name="connsiteY39" fmla="*/ 259937 h 535781"/>
                  <a:gd name="connsiteX40" fmla="*/ 81629 w 504825"/>
                  <a:gd name="connsiteY40" fmla="*/ 267938 h 535781"/>
                  <a:gd name="connsiteX41" fmla="*/ 81629 w 504825"/>
                  <a:gd name="connsiteY41" fmla="*/ 269653 h 535781"/>
                  <a:gd name="connsiteX42" fmla="*/ 85439 w 504825"/>
                  <a:gd name="connsiteY42" fmla="*/ 277654 h 535781"/>
                  <a:gd name="connsiteX43" fmla="*/ 86296 w 504825"/>
                  <a:gd name="connsiteY43" fmla="*/ 278606 h 535781"/>
                  <a:gd name="connsiteX44" fmla="*/ 126206 w 504825"/>
                  <a:gd name="connsiteY44" fmla="*/ 320897 h 535781"/>
                  <a:gd name="connsiteX45" fmla="*/ 140017 w 504825"/>
                  <a:gd name="connsiteY45" fmla="*/ 320897 h 535781"/>
                  <a:gd name="connsiteX46" fmla="*/ 141922 w 504825"/>
                  <a:gd name="connsiteY46" fmla="*/ 318897 h 535781"/>
                  <a:gd name="connsiteX47" fmla="*/ 141922 w 504825"/>
                  <a:gd name="connsiteY47" fmla="*/ 304324 h 535781"/>
                  <a:gd name="connsiteX48" fmla="*/ 118682 w 504825"/>
                  <a:gd name="connsiteY48" fmla="*/ 280607 h 535781"/>
                  <a:gd name="connsiteX49" fmla="*/ 182975 w 504825"/>
                  <a:gd name="connsiteY49" fmla="*/ 280607 h 535781"/>
                  <a:gd name="connsiteX50" fmla="*/ 144780 w 504825"/>
                  <a:gd name="connsiteY50" fmla="*/ 333756 h 535781"/>
                  <a:gd name="connsiteX51" fmla="*/ 130016 w 504825"/>
                  <a:gd name="connsiteY51" fmla="*/ 401669 h 535781"/>
                  <a:gd name="connsiteX52" fmla="*/ 144780 w 504825"/>
                  <a:gd name="connsiteY52" fmla="*/ 406718 h 535781"/>
                  <a:gd name="connsiteX53" fmla="*/ 144780 w 504825"/>
                  <a:gd name="connsiteY53" fmla="*/ 406718 h 535781"/>
                  <a:gd name="connsiteX54" fmla="*/ 242125 w 504825"/>
                  <a:gd name="connsiteY54" fmla="*/ 346615 h 535781"/>
                  <a:gd name="connsiteX55" fmla="*/ 242125 w 504825"/>
                  <a:gd name="connsiteY55" fmla="*/ 411671 h 535781"/>
                  <a:gd name="connsiteX56" fmla="*/ 219075 w 504825"/>
                  <a:gd name="connsiteY56" fmla="*/ 385858 h 535781"/>
                  <a:gd name="connsiteX57" fmla="*/ 205073 w 504825"/>
                  <a:gd name="connsiteY57" fmla="*/ 385858 h 535781"/>
                  <a:gd name="connsiteX58" fmla="*/ 203168 w 504825"/>
                  <a:gd name="connsiteY58" fmla="*/ 387858 h 535781"/>
                  <a:gd name="connsiteX59" fmla="*/ 203168 w 504825"/>
                  <a:gd name="connsiteY59" fmla="*/ 402717 h 535781"/>
                  <a:gd name="connsiteX60" fmla="*/ 243173 w 504825"/>
                  <a:gd name="connsiteY60" fmla="*/ 445103 h 535781"/>
                  <a:gd name="connsiteX61" fmla="*/ 245078 w 504825"/>
                  <a:gd name="connsiteY61" fmla="*/ 447104 h 535781"/>
                  <a:gd name="connsiteX62" fmla="*/ 252413 w 504825"/>
                  <a:gd name="connsiteY62" fmla="*/ 449104 h 535781"/>
                  <a:gd name="connsiteX63" fmla="*/ 254222 w 504825"/>
                  <a:gd name="connsiteY63" fmla="*/ 449104 h 535781"/>
                  <a:gd name="connsiteX64" fmla="*/ 261842 w 504825"/>
                  <a:gd name="connsiteY64" fmla="*/ 445103 h 535781"/>
                  <a:gd name="connsiteX65" fmla="*/ 262604 w 504825"/>
                  <a:gd name="connsiteY65" fmla="*/ 445103 h 535781"/>
                  <a:gd name="connsiteX66" fmla="*/ 302609 w 504825"/>
                  <a:gd name="connsiteY66" fmla="*/ 402717 h 535781"/>
                  <a:gd name="connsiteX67" fmla="*/ 302609 w 504825"/>
                  <a:gd name="connsiteY67" fmla="*/ 387858 h 535781"/>
                  <a:gd name="connsiteX68" fmla="*/ 300704 w 504825"/>
                  <a:gd name="connsiteY68" fmla="*/ 385858 h 535781"/>
                  <a:gd name="connsiteX69" fmla="*/ 286703 w 504825"/>
                  <a:gd name="connsiteY69" fmla="*/ 385858 h 535781"/>
                  <a:gd name="connsiteX70" fmla="*/ 264509 w 504825"/>
                  <a:gd name="connsiteY70" fmla="*/ 410528 h 535781"/>
                  <a:gd name="connsiteX71" fmla="*/ 264509 w 504825"/>
                  <a:gd name="connsiteY71" fmla="*/ 347567 h 535781"/>
                  <a:gd name="connsiteX72" fmla="*/ 360997 w 504825"/>
                  <a:gd name="connsiteY72" fmla="*/ 406718 h 535781"/>
                  <a:gd name="connsiteX73" fmla="*/ 374999 w 504825"/>
                  <a:gd name="connsiteY73" fmla="*/ 401669 h 535781"/>
                  <a:gd name="connsiteX74" fmla="*/ 360997 w 504825"/>
                  <a:gd name="connsiteY74" fmla="*/ 333756 h 535781"/>
                  <a:gd name="connsiteX75" fmla="*/ 322040 w 504825"/>
                  <a:gd name="connsiteY75" fmla="*/ 280607 h 535781"/>
                  <a:gd name="connsiteX76" fmla="*/ 386905 w 504825"/>
                  <a:gd name="connsiteY76" fmla="*/ 280607 h 535781"/>
                  <a:gd name="connsiteX77" fmla="*/ 363950 w 504825"/>
                  <a:gd name="connsiteY77" fmla="*/ 304324 h 535781"/>
                  <a:gd name="connsiteX78" fmla="*/ 363950 w 504825"/>
                  <a:gd name="connsiteY78" fmla="*/ 318897 h 535781"/>
                  <a:gd name="connsiteX79" fmla="*/ 365570 w 504825"/>
                  <a:gd name="connsiteY79" fmla="*/ 320897 h 535781"/>
                  <a:gd name="connsiteX80" fmla="*/ 379571 w 504825"/>
                  <a:gd name="connsiteY80" fmla="*/ 320897 h 535781"/>
                  <a:gd name="connsiteX81" fmla="*/ 419576 w 504825"/>
                  <a:gd name="connsiteY81" fmla="*/ 278606 h 535781"/>
                  <a:gd name="connsiteX82" fmla="*/ 419576 w 504825"/>
                  <a:gd name="connsiteY82" fmla="*/ 277654 h 535781"/>
                  <a:gd name="connsiteX83" fmla="*/ 423100 w 504825"/>
                  <a:gd name="connsiteY83" fmla="*/ 269653 h 535781"/>
                  <a:gd name="connsiteX84" fmla="*/ 423100 w 504825"/>
                  <a:gd name="connsiteY84" fmla="*/ 267938 h 535781"/>
                  <a:gd name="connsiteX85" fmla="*/ 421386 w 504825"/>
                  <a:gd name="connsiteY85" fmla="*/ 259937 h 535781"/>
                  <a:gd name="connsiteX86" fmla="*/ 144780 w 504825"/>
                  <a:gd name="connsiteY86" fmla="*/ 387858 h 535781"/>
                  <a:gd name="connsiteX87" fmla="*/ 142970 w 504825"/>
                  <a:gd name="connsiteY87" fmla="*/ 387858 h 535781"/>
                  <a:gd name="connsiteX88" fmla="*/ 195834 w 504825"/>
                  <a:gd name="connsiteY88" fmla="*/ 294323 h 535781"/>
                  <a:gd name="connsiteX89" fmla="*/ 230219 w 504825"/>
                  <a:gd name="connsiteY89" fmla="*/ 331756 h 535781"/>
                  <a:gd name="connsiteX90" fmla="*/ 144780 w 504825"/>
                  <a:gd name="connsiteY90" fmla="*/ 387858 h 535781"/>
                  <a:gd name="connsiteX91" fmla="*/ 195834 w 504825"/>
                  <a:gd name="connsiteY91" fmla="*/ 247079 h 535781"/>
                  <a:gd name="connsiteX92" fmla="*/ 142970 w 504825"/>
                  <a:gd name="connsiteY92" fmla="*/ 154591 h 535781"/>
                  <a:gd name="connsiteX93" fmla="*/ 144780 w 504825"/>
                  <a:gd name="connsiteY93" fmla="*/ 154591 h 535781"/>
                  <a:gd name="connsiteX94" fmla="*/ 230219 w 504825"/>
                  <a:gd name="connsiteY94" fmla="*/ 210693 h 535781"/>
                  <a:gd name="connsiteX95" fmla="*/ 195834 w 504825"/>
                  <a:gd name="connsiteY95" fmla="*/ 247079 h 535781"/>
                  <a:gd name="connsiteX96" fmla="*/ 360997 w 504825"/>
                  <a:gd name="connsiteY96" fmla="*/ 154591 h 535781"/>
                  <a:gd name="connsiteX97" fmla="*/ 362807 w 504825"/>
                  <a:gd name="connsiteY97" fmla="*/ 154591 h 535781"/>
                  <a:gd name="connsiteX98" fmla="*/ 309943 w 504825"/>
                  <a:gd name="connsiteY98" fmla="*/ 247079 h 535781"/>
                  <a:gd name="connsiteX99" fmla="*/ 274796 w 504825"/>
                  <a:gd name="connsiteY99" fmla="*/ 210693 h 535781"/>
                  <a:gd name="connsiteX100" fmla="*/ 360997 w 504825"/>
                  <a:gd name="connsiteY100" fmla="*/ 154591 h 535781"/>
                  <a:gd name="connsiteX101" fmla="*/ 362807 w 504825"/>
                  <a:gd name="connsiteY101" fmla="*/ 387858 h 535781"/>
                  <a:gd name="connsiteX102" fmla="*/ 360997 w 504825"/>
                  <a:gd name="connsiteY102" fmla="*/ 387858 h 535781"/>
                  <a:gd name="connsiteX103" fmla="*/ 274796 w 504825"/>
                  <a:gd name="connsiteY103" fmla="*/ 331756 h 535781"/>
                  <a:gd name="connsiteX104" fmla="*/ 309943 w 504825"/>
                  <a:gd name="connsiteY104" fmla="*/ 294323 h 535781"/>
                  <a:gd name="connsiteX105" fmla="*/ 362807 w 504825"/>
                  <a:gd name="connsiteY105" fmla="*/ 387858 h 535781"/>
                  <a:gd name="connsiteX106" fmla="*/ 102108 w 504825"/>
                  <a:gd name="connsiteY106" fmla="*/ 0 h 535781"/>
                  <a:gd name="connsiteX107" fmla="*/ 403765 w 504825"/>
                  <a:gd name="connsiteY107" fmla="*/ 0 h 535781"/>
                  <a:gd name="connsiteX108" fmla="*/ 504825 w 504825"/>
                  <a:gd name="connsiteY108" fmla="*/ 108204 h 535781"/>
                  <a:gd name="connsiteX109" fmla="*/ 504825 w 504825"/>
                  <a:gd name="connsiteY109" fmla="*/ 428339 h 535781"/>
                  <a:gd name="connsiteX110" fmla="*/ 403765 w 504825"/>
                  <a:gd name="connsiteY110" fmla="*/ 535781 h 535781"/>
                  <a:gd name="connsiteX111" fmla="*/ 102108 w 504825"/>
                  <a:gd name="connsiteY111" fmla="*/ 535781 h 535781"/>
                  <a:gd name="connsiteX112" fmla="*/ 0 w 504825"/>
                  <a:gd name="connsiteY112" fmla="*/ 428339 h 535781"/>
                  <a:gd name="connsiteX113" fmla="*/ 0 w 504825"/>
                  <a:gd name="connsiteY113" fmla="*/ 108204 h 535781"/>
                  <a:gd name="connsiteX114" fmla="*/ 102108 w 504825"/>
                  <a:gd name="connsiteY114" fmla="*/ 0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504825" h="535781">
                    <a:moveTo>
                      <a:pt x="421386" y="259937"/>
                    </a:moveTo>
                    <a:cubicBezTo>
                      <a:pt x="420434" y="259937"/>
                      <a:pt x="420434" y="258985"/>
                      <a:pt x="419576" y="257937"/>
                    </a:cubicBezTo>
                    <a:cubicBezTo>
                      <a:pt x="379571" y="215551"/>
                      <a:pt x="379571" y="215551"/>
                      <a:pt x="379571" y="215551"/>
                    </a:cubicBezTo>
                    <a:cubicBezTo>
                      <a:pt x="375857" y="211550"/>
                      <a:pt x="369380" y="211550"/>
                      <a:pt x="365570" y="215551"/>
                    </a:cubicBezTo>
                    <a:cubicBezTo>
                      <a:pt x="363950" y="217551"/>
                      <a:pt x="363950" y="217551"/>
                      <a:pt x="363950" y="217551"/>
                    </a:cubicBezTo>
                    <a:cubicBezTo>
                      <a:pt x="360140" y="221552"/>
                      <a:pt x="360140" y="228410"/>
                      <a:pt x="363950" y="232410"/>
                    </a:cubicBezTo>
                    <a:cubicBezTo>
                      <a:pt x="387953" y="257080"/>
                      <a:pt x="387953" y="257080"/>
                      <a:pt x="387953" y="257080"/>
                    </a:cubicBezTo>
                    <a:cubicBezTo>
                      <a:pt x="325755" y="257080"/>
                      <a:pt x="325755" y="257080"/>
                      <a:pt x="325755" y="257080"/>
                    </a:cubicBezTo>
                    <a:cubicBezTo>
                      <a:pt x="339662" y="240221"/>
                      <a:pt x="351758" y="223552"/>
                      <a:pt x="360997" y="207836"/>
                    </a:cubicBezTo>
                    <a:cubicBezTo>
                      <a:pt x="381476" y="174308"/>
                      <a:pt x="386048" y="151733"/>
                      <a:pt x="374999" y="140875"/>
                    </a:cubicBezTo>
                    <a:cubicBezTo>
                      <a:pt x="373094" y="137731"/>
                      <a:pt x="368522" y="134874"/>
                      <a:pt x="360997" y="134874"/>
                    </a:cubicBezTo>
                    <a:cubicBezTo>
                      <a:pt x="338804" y="134874"/>
                      <a:pt x="301562" y="161449"/>
                      <a:pt x="264509" y="194881"/>
                    </a:cubicBezTo>
                    <a:cubicBezTo>
                      <a:pt x="264509" y="126016"/>
                      <a:pt x="264509" y="126016"/>
                      <a:pt x="264509" y="126016"/>
                    </a:cubicBezTo>
                    <a:cubicBezTo>
                      <a:pt x="286703" y="150590"/>
                      <a:pt x="286703" y="150590"/>
                      <a:pt x="286703" y="150590"/>
                    </a:cubicBezTo>
                    <a:cubicBezTo>
                      <a:pt x="291560" y="154591"/>
                      <a:pt x="296989" y="154591"/>
                      <a:pt x="300704" y="150590"/>
                    </a:cubicBezTo>
                    <a:cubicBezTo>
                      <a:pt x="302609" y="148590"/>
                      <a:pt x="302609" y="148590"/>
                      <a:pt x="302609" y="148590"/>
                    </a:cubicBezTo>
                    <a:cubicBezTo>
                      <a:pt x="306324" y="144590"/>
                      <a:pt x="306324" y="137731"/>
                      <a:pt x="302609" y="133922"/>
                    </a:cubicBezTo>
                    <a:cubicBezTo>
                      <a:pt x="262604" y="91535"/>
                      <a:pt x="262604" y="91535"/>
                      <a:pt x="262604" y="91535"/>
                    </a:cubicBezTo>
                    <a:cubicBezTo>
                      <a:pt x="261842" y="91535"/>
                      <a:pt x="261842" y="91535"/>
                      <a:pt x="261842" y="90488"/>
                    </a:cubicBezTo>
                    <a:cubicBezTo>
                      <a:pt x="259937" y="88487"/>
                      <a:pt x="256984" y="86773"/>
                      <a:pt x="254222" y="86773"/>
                    </a:cubicBezTo>
                    <a:cubicBezTo>
                      <a:pt x="252413" y="86773"/>
                      <a:pt x="252413" y="86773"/>
                      <a:pt x="252413" y="86773"/>
                    </a:cubicBezTo>
                    <a:cubicBezTo>
                      <a:pt x="249650" y="86773"/>
                      <a:pt x="246888" y="88487"/>
                      <a:pt x="245078" y="90488"/>
                    </a:cubicBezTo>
                    <a:cubicBezTo>
                      <a:pt x="245078" y="90488"/>
                      <a:pt x="244030" y="90488"/>
                      <a:pt x="243173" y="91535"/>
                    </a:cubicBezTo>
                    <a:cubicBezTo>
                      <a:pt x="203168" y="133922"/>
                      <a:pt x="203168" y="133922"/>
                      <a:pt x="203168" y="133922"/>
                    </a:cubicBezTo>
                    <a:cubicBezTo>
                      <a:pt x="199454" y="137731"/>
                      <a:pt x="199454" y="144590"/>
                      <a:pt x="203168" y="148590"/>
                    </a:cubicBezTo>
                    <a:cubicBezTo>
                      <a:pt x="205073" y="150590"/>
                      <a:pt x="205073" y="150590"/>
                      <a:pt x="205073" y="150590"/>
                    </a:cubicBezTo>
                    <a:cubicBezTo>
                      <a:pt x="208883" y="154591"/>
                      <a:pt x="215360" y="154591"/>
                      <a:pt x="219075" y="150590"/>
                    </a:cubicBezTo>
                    <a:cubicBezTo>
                      <a:pt x="242125" y="126016"/>
                      <a:pt x="242125" y="126016"/>
                      <a:pt x="242125" y="126016"/>
                    </a:cubicBezTo>
                    <a:cubicBezTo>
                      <a:pt x="242125" y="195834"/>
                      <a:pt x="242125" y="195834"/>
                      <a:pt x="242125" y="195834"/>
                    </a:cubicBezTo>
                    <a:cubicBezTo>
                      <a:pt x="205073" y="161449"/>
                      <a:pt x="166211" y="134874"/>
                      <a:pt x="144780" y="134874"/>
                    </a:cubicBezTo>
                    <a:cubicBezTo>
                      <a:pt x="137350" y="134874"/>
                      <a:pt x="132683" y="137731"/>
                      <a:pt x="130016" y="140875"/>
                    </a:cubicBezTo>
                    <a:cubicBezTo>
                      <a:pt x="119729" y="151733"/>
                      <a:pt x="124396" y="174308"/>
                      <a:pt x="144780" y="207836"/>
                    </a:cubicBezTo>
                    <a:cubicBezTo>
                      <a:pt x="154019" y="223552"/>
                      <a:pt x="165163" y="240221"/>
                      <a:pt x="179165" y="257080"/>
                    </a:cubicBezTo>
                    <a:cubicBezTo>
                      <a:pt x="118682" y="257080"/>
                      <a:pt x="118682" y="257080"/>
                      <a:pt x="118682" y="257080"/>
                    </a:cubicBezTo>
                    <a:cubicBezTo>
                      <a:pt x="141922" y="232410"/>
                      <a:pt x="141922" y="232410"/>
                      <a:pt x="141922" y="232410"/>
                    </a:cubicBezTo>
                    <a:cubicBezTo>
                      <a:pt x="145733" y="228410"/>
                      <a:pt x="145733" y="221552"/>
                      <a:pt x="141922" y="217551"/>
                    </a:cubicBezTo>
                    <a:cubicBezTo>
                      <a:pt x="140017" y="215551"/>
                      <a:pt x="140017" y="215551"/>
                      <a:pt x="140017" y="215551"/>
                    </a:cubicBezTo>
                    <a:cubicBezTo>
                      <a:pt x="136493" y="211550"/>
                      <a:pt x="130778" y="211550"/>
                      <a:pt x="126206" y="215551"/>
                    </a:cubicBezTo>
                    <a:cubicBezTo>
                      <a:pt x="86296" y="257937"/>
                      <a:pt x="86296" y="257937"/>
                      <a:pt x="86296" y="257937"/>
                    </a:cubicBezTo>
                    <a:cubicBezTo>
                      <a:pt x="85439" y="258985"/>
                      <a:pt x="85439" y="259937"/>
                      <a:pt x="85439" y="259937"/>
                    </a:cubicBezTo>
                    <a:cubicBezTo>
                      <a:pt x="83534" y="261842"/>
                      <a:pt x="81629" y="264795"/>
                      <a:pt x="81629" y="267938"/>
                    </a:cubicBezTo>
                    <a:cubicBezTo>
                      <a:pt x="81629" y="269653"/>
                      <a:pt x="81629" y="269653"/>
                      <a:pt x="81629" y="269653"/>
                    </a:cubicBezTo>
                    <a:cubicBezTo>
                      <a:pt x="81629" y="272796"/>
                      <a:pt x="83534" y="275654"/>
                      <a:pt x="85439" y="277654"/>
                    </a:cubicBezTo>
                    <a:cubicBezTo>
                      <a:pt x="86296" y="277654"/>
                      <a:pt x="86296" y="277654"/>
                      <a:pt x="86296" y="278606"/>
                    </a:cubicBezTo>
                    <a:cubicBezTo>
                      <a:pt x="126206" y="320897"/>
                      <a:pt x="126206" y="320897"/>
                      <a:pt x="126206" y="320897"/>
                    </a:cubicBezTo>
                    <a:cubicBezTo>
                      <a:pt x="130778" y="324898"/>
                      <a:pt x="136493" y="324898"/>
                      <a:pt x="140017" y="320897"/>
                    </a:cubicBezTo>
                    <a:cubicBezTo>
                      <a:pt x="141922" y="318897"/>
                      <a:pt x="141922" y="318897"/>
                      <a:pt x="141922" y="318897"/>
                    </a:cubicBezTo>
                    <a:cubicBezTo>
                      <a:pt x="145733" y="315087"/>
                      <a:pt x="145733" y="309182"/>
                      <a:pt x="141922" y="304324"/>
                    </a:cubicBezTo>
                    <a:cubicBezTo>
                      <a:pt x="118682" y="280607"/>
                      <a:pt x="118682" y="280607"/>
                      <a:pt x="118682" y="280607"/>
                    </a:cubicBezTo>
                    <a:cubicBezTo>
                      <a:pt x="182975" y="280607"/>
                      <a:pt x="182975" y="280607"/>
                      <a:pt x="182975" y="280607"/>
                    </a:cubicBezTo>
                    <a:cubicBezTo>
                      <a:pt x="168021" y="299371"/>
                      <a:pt x="154876" y="317087"/>
                      <a:pt x="144780" y="333756"/>
                    </a:cubicBezTo>
                    <a:cubicBezTo>
                      <a:pt x="124396" y="368141"/>
                      <a:pt x="119729" y="389858"/>
                      <a:pt x="130016" y="401669"/>
                    </a:cubicBezTo>
                    <a:cubicBezTo>
                      <a:pt x="132683" y="403574"/>
                      <a:pt x="137350" y="406718"/>
                      <a:pt x="144780" y="406718"/>
                    </a:cubicBezTo>
                    <a:cubicBezTo>
                      <a:pt x="144780" y="406718"/>
                      <a:pt x="144780" y="406718"/>
                      <a:pt x="144780" y="406718"/>
                    </a:cubicBezTo>
                    <a:cubicBezTo>
                      <a:pt x="166211" y="406718"/>
                      <a:pt x="205073" y="380048"/>
                      <a:pt x="242125" y="346615"/>
                    </a:cubicBezTo>
                    <a:cubicBezTo>
                      <a:pt x="242125" y="411671"/>
                      <a:pt x="242125" y="411671"/>
                      <a:pt x="242125" y="411671"/>
                    </a:cubicBezTo>
                    <a:cubicBezTo>
                      <a:pt x="219075" y="385858"/>
                      <a:pt x="219075" y="385858"/>
                      <a:pt x="219075" y="385858"/>
                    </a:cubicBezTo>
                    <a:cubicBezTo>
                      <a:pt x="215360" y="382143"/>
                      <a:pt x="208883" y="382143"/>
                      <a:pt x="205073" y="385858"/>
                    </a:cubicBezTo>
                    <a:cubicBezTo>
                      <a:pt x="203168" y="387858"/>
                      <a:pt x="203168" y="387858"/>
                      <a:pt x="203168" y="387858"/>
                    </a:cubicBezTo>
                    <a:cubicBezTo>
                      <a:pt x="199454" y="391859"/>
                      <a:pt x="199454" y="398812"/>
                      <a:pt x="203168" y="402717"/>
                    </a:cubicBezTo>
                    <a:cubicBezTo>
                      <a:pt x="243173" y="445103"/>
                      <a:pt x="243173" y="445103"/>
                      <a:pt x="243173" y="445103"/>
                    </a:cubicBezTo>
                    <a:cubicBezTo>
                      <a:pt x="244030" y="445961"/>
                      <a:pt x="245078" y="445961"/>
                      <a:pt x="245078" y="447104"/>
                    </a:cubicBezTo>
                    <a:cubicBezTo>
                      <a:pt x="246888" y="449104"/>
                      <a:pt x="249650" y="449104"/>
                      <a:pt x="252413" y="449104"/>
                    </a:cubicBezTo>
                    <a:cubicBezTo>
                      <a:pt x="254222" y="449104"/>
                      <a:pt x="254222" y="449104"/>
                      <a:pt x="254222" y="449104"/>
                    </a:cubicBezTo>
                    <a:cubicBezTo>
                      <a:pt x="256984" y="449104"/>
                      <a:pt x="259937" y="447961"/>
                      <a:pt x="261842" y="445103"/>
                    </a:cubicBezTo>
                    <a:cubicBezTo>
                      <a:pt x="261842" y="445103"/>
                      <a:pt x="261842" y="445103"/>
                      <a:pt x="262604" y="445103"/>
                    </a:cubicBezTo>
                    <a:cubicBezTo>
                      <a:pt x="302609" y="402717"/>
                      <a:pt x="302609" y="402717"/>
                      <a:pt x="302609" y="402717"/>
                    </a:cubicBezTo>
                    <a:cubicBezTo>
                      <a:pt x="306324" y="398812"/>
                      <a:pt x="306324" y="391859"/>
                      <a:pt x="302609" y="387858"/>
                    </a:cubicBezTo>
                    <a:cubicBezTo>
                      <a:pt x="300704" y="385858"/>
                      <a:pt x="300704" y="385858"/>
                      <a:pt x="300704" y="385858"/>
                    </a:cubicBezTo>
                    <a:cubicBezTo>
                      <a:pt x="296989" y="382143"/>
                      <a:pt x="291560" y="382143"/>
                      <a:pt x="286703" y="385858"/>
                    </a:cubicBezTo>
                    <a:cubicBezTo>
                      <a:pt x="264509" y="410528"/>
                      <a:pt x="264509" y="410528"/>
                      <a:pt x="264509" y="410528"/>
                    </a:cubicBezTo>
                    <a:cubicBezTo>
                      <a:pt x="264509" y="347567"/>
                      <a:pt x="264509" y="347567"/>
                      <a:pt x="264509" y="347567"/>
                    </a:cubicBezTo>
                    <a:cubicBezTo>
                      <a:pt x="301562" y="381000"/>
                      <a:pt x="338804" y="406718"/>
                      <a:pt x="360997" y="406718"/>
                    </a:cubicBezTo>
                    <a:cubicBezTo>
                      <a:pt x="368522" y="406718"/>
                      <a:pt x="373094" y="403574"/>
                      <a:pt x="374999" y="401669"/>
                    </a:cubicBezTo>
                    <a:cubicBezTo>
                      <a:pt x="386048" y="389858"/>
                      <a:pt x="381476" y="368141"/>
                      <a:pt x="360997" y="333756"/>
                    </a:cubicBezTo>
                    <a:cubicBezTo>
                      <a:pt x="350711" y="317087"/>
                      <a:pt x="337757" y="299371"/>
                      <a:pt x="322040" y="280607"/>
                    </a:cubicBezTo>
                    <a:cubicBezTo>
                      <a:pt x="386905" y="280607"/>
                      <a:pt x="386905" y="280607"/>
                      <a:pt x="386905" y="280607"/>
                    </a:cubicBezTo>
                    <a:cubicBezTo>
                      <a:pt x="363950" y="304324"/>
                      <a:pt x="363950" y="304324"/>
                      <a:pt x="363950" y="304324"/>
                    </a:cubicBezTo>
                    <a:cubicBezTo>
                      <a:pt x="360140" y="309182"/>
                      <a:pt x="360140" y="315087"/>
                      <a:pt x="363950" y="318897"/>
                    </a:cubicBezTo>
                    <a:cubicBezTo>
                      <a:pt x="365570" y="320897"/>
                      <a:pt x="365570" y="320897"/>
                      <a:pt x="365570" y="320897"/>
                    </a:cubicBezTo>
                    <a:cubicBezTo>
                      <a:pt x="369380" y="324898"/>
                      <a:pt x="375857" y="324898"/>
                      <a:pt x="379571" y="320897"/>
                    </a:cubicBezTo>
                    <a:cubicBezTo>
                      <a:pt x="419576" y="278606"/>
                      <a:pt x="419576" y="278606"/>
                      <a:pt x="419576" y="278606"/>
                    </a:cubicBezTo>
                    <a:cubicBezTo>
                      <a:pt x="419576" y="277654"/>
                      <a:pt x="419576" y="277654"/>
                      <a:pt x="419576" y="277654"/>
                    </a:cubicBezTo>
                    <a:cubicBezTo>
                      <a:pt x="422243" y="275654"/>
                      <a:pt x="423100" y="272796"/>
                      <a:pt x="423100" y="269653"/>
                    </a:cubicBezTo>
                    <a:cubicBezTo>
                      <a:pt x="423100" y="267938"/>
                      <a:pt x="423100" y="267938"/>
                      <a:pt x="423100" y="267938"/>
                    </a:cubicBezTo>
                    <a:cubicBezTo>
                      <a:pt x="423100" y="264795"/>
                      <a:pt x="423100" y="261842"/>
                      <a:pt x="421386" y="259937"/>
                    </a:cubicBezTo>
                    <a:close/>
                    <a:moveTo>
                      <a:pt x="144780" y="387858"/>
                    </a:moveTo>
                    <a:cubicBezTo>
                      <a:pt x="143828" y="387858"/>
                      <a:pt x="142970" y="387858"/>
                      <a:pt x="142970" y="387858"/>
                    </a:cubicBezTo>
                    <a:cubicBezTo>
                      <a:pt x="140017" y="380048"/>
                      <a:pt x="155924" y="343567"/>
                      <a:pt x="195834" y="294323"/>
                    </a:cubicBezTo>
                    <a:cubicBezTo>
                      <a:pt x="201359" y="311182"/>
                      <a:pt x="214313" y="324898"/>
                      <a:pt x="230219" y="331756"/>
                    </a:cubicBezTo>
                    <a:cubicBezTo>
                      <a:pt x="190214" y="368141"/>
                      <a:pt x="157829" y="387858"/>
                      <a:pt x="144780" y="387858"/>
                    </a:cubicBezTo>
                    <a:close/>
                    <a:moveTo>
                      <a:pt x="195834" y="247079"/>
                    </a:moveTo>
                    <a:cubicBezTo>
                      <a:pt x="155924" y="197834"/>
                      <a:pt x="140017" y="162401"/>
                      <a:pt x="142970" y="154591"/>
                    </a:cubicBezTo>
                    <a:cubicBezTo>
                      <a:pt x="142970" y="154591"/>
                      <a:pt x="143828" y="154591"/>
                      <a:pt x="144780" y="154591"/>
                    </a:cubicBezTo>
                    <a:cubicBezTo>
                      <a:pt x="157829" y="154591"/>
                      <a:pt x="190214" y="174308"/>
                      <a:pt x="230219" y="210693"/>
                    </a:cubicBezTo>
                    <a:cubicBezTo>
                      <a:pt x="214313" y="217551"/>
                      <a:pt x="201359" y="230410"/>
                      <a:pt x="195834" y="247079"/>
                    </a:cubicBezTo>
                    <a:close/>
                    <a:moveTo>
                      <a:pt x="360997" y="154591"/>
                    </a:moveTo>
                    <a:cubicBezTo>
                      <a:pt x="362045" y="154591"/>
                      <a:pt x="362045" y="154591"/>
                      <a:pt x="362807" y="154591"/>
                    </a:cubicBezTo>
                    <a:cubicBezTo>
                      <a:pt x="365570" y="162401"/>
                      <a:pt x="348996" y="197834"/>
                      <a:pt x="309943" y="247079"/>
                    </a:cubicBezTo>
                    <a:cubicBezTo>
                      <a:pt x="303467" y="230410"/>
                      <a:pt x="290417" y="217551"/>
                      <a:pt x="274796" y="210693"/>
                    </a:cubicBezTo>
                    <a:cubicBezTo>
                      <a:pt x="315563" y="174308"/>
                      <a:pt x="348043" y="154591"/>
                      <a:pt x="360997" y="154591"/>
                    </a:cubicBezTo>
                    <a:close/>
                    <a:moveTo>
                      <a:pt x="362807" y="387858"/>
                    </a:moveTo>
                    <a:cubicBezTo>
                      <a:pt x="362045" y="387858"/>
                      <a:pt x="362045" y="387858"/>
                      <a:pt x="360997" y="387858"/>
                    </a:cubicBezTo>
                    <a:cubicBezTo>
                      <a:pt x="348043" y="387858"/>
                      <a:pt x="315563" y="368141"/>
                      <a:pt x="274796" y="331756"/>
                    </a:cubicBezTo>
                    <a:cubicBezTo>
                      <a:pt x="290417" y="324898"/>
                      <a:pt x="303467" y="311182"/>
                      <a:pt x="309943" y="294323"/>
                    </a:cubicBezTo>
                    <a:cubicBezTo>
                      <a:pt x="348996" y="343567"/>
                      <a:pt x="365570" y="380048"/>
                      <a:pt x="362807" y="387858"/>
                    </a:cubicBezTo>
                    <a:close/>
                    <a:moveTo>
                      <a:pt x="102108" y="0"/>
                    </a:moveTo>
                    <a:cubicBezTo>
                      <a:pt x="403765" y="0"/>
                      <a:pt x="403765" y="0"/>
                      <a:pt x="403765" y="0"/>
                    </a:cubicBezTo>
                    <a:cubicBezTo>
                      <a:pt x="459486" y="0"/>
                      <a:pt x="504825" y="49149"/>
                      <a:pt x="504825" y="108204"/>
                    </a:cubicBezTo>
                    <a:cubicBezTo>
                      <a:pt x="504825" y="428339"/>
                      <a:pt x="504825" y="428339"/>
                      <a:pt x="504825" y="428339"/>
                    </a:cubicBezTo>
                    <a:cubicBezTo>
                      <a:pt x="504825" y="487394"/>
                      <a:pt x="459486" y="535781"/>
                      <a:pt x="403765" y="535781"/>
                    </a:cubicBezTo>
                    <a:cubicBezTo>
                      <a:pt x="102108" y="535781"/>
                      <a:pt x="102108" y="535781"/>
                      <a:pt x="102108" y="535781"/>
                    </a:cubicBezTo>
                    <a:cubicBezTo>
                      <a:pt x="46482" y="535781"/>
                      <a:pt x="0" y="487394"/>
                      <a:pt x="0" y="428339"/>
                    </a:cubicBezTo>
                    <a:cubicBezTo>
                      <a:pt x="0" y="108204"/>
                      <a:pt x="0" y="108204"/>
                      <a:pt x="0" y="108204"/>
                    </a:cubicBezTo>
                    <a:cubicBezTo>
                      <a:pt x="0" y="49149"/>
                      <a:pt x="46482" y="0"/>
                      <a:pt x="102108" y="0"/>
                    </a:cubicBezTo>
                    <a:close/>
                  </a:path>
                </a:pathLst>
              </a:custGeom>
              <a:solidFill>
                <a:srgbClr val="6ABD4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6E90520D-BEE7-5C61-78EF-B7A57E36B897}"/>
                </a:ext>
              </a:extLst>
            </p:cNvPr>
            <p:cNvSpPr/>
            <p:nvPr/>
          </p:nvSpPr>
          <p:spPr>
            <a:xfrm>
              <a:off x="4063016" y="1662829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88" name="图片 487">
              <a:extLst>
                <a:ext uri="{FF2B5EF4-FFF2-40B4-BE49-F238E27FC236}">
                  <a16:creationId xmlns:a16="http://schemas.microsoft.com/office/drawing/2014/main" id="{6D48442C-5C3A-2B87-F1A3-61CC74C2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067778" y="1753317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F2AF5239-C246-5335-53DD-D5C627314BAC}"/>
                </a:ext>
              </a:extLst>
            </p:cNvPr>
            <p:cNvSpPr/>
            <p:nvPr/>
          </p:nvSpPr>
          <p:spPr>
            <a:xfrm>
              <a:off x="4063016" y="2072404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0" name="图片 489">
              <a:extLst>
                <a:ext uri="{FF2B5EF4-FFF2-40B4-BE49-F238E27FC236}">
                  <a16:creationId xmlns:a16="http://schemas.microsoft.com/office/drawing/2014/main" id="{737435C4-48B0-1634-B716-85AD1117A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067778" y="2162892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27581753-C2A2-5068-9C09-4208D8D39343}"/>
                </a:ext>
              </a:extLst>
            </p:cNvPr>
            <p:cNvSpPr/>
            <p:nvPr/>
          </p:nvSpPr>
          <p:spPr>
            <a:xfrm>
              <a:off x="4063016" y="2481979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2" name="图片 491">
              <a:extLst>
                <a:ext uri="{FF2B5EF4-FFF2-40B4-BE49-F238E27FC236}">
                  <a16:creationId xmlns:a16="http://schemas.microsoft.com/office/drawing/2014/main" id="{E33D35C5-0460-EC2E-1F24-E1BF8F877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067778" y="2572467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5BCE8425-DDA7-EB78-6CED-BFDF0569E952}"/>
                </a:ext>
              </a:extLst>
            </p:cNvPr>
            <p:cNvSpPr/>
            <p:nvPr/>
          </p:nvSpPr>
          <p:spPr>
            <a:xfrm>
              <a:off x="4063016" y="2891554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4" name="图片 493">
              <a:extLst>
                <a:ext uri="{FF2B5EF4-FFF2-40B4-BE49-F238E27FC236}">
                  <a16:creationId xmlns:a16="http://schemas.microsoft.com/office/drawing/2014/main" id="{40F690FF-CEC7-794F-5D89-6A174E1D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67778" y="2896317"/>
              <a:ext cx="838200" cy="371475"/>
            </a:xfrm>
            <a:custGeom>
              <a:avLst/>
              <a:gdLst>
                <a:gd name="connsiteX0" fmla="*/ -1 w 838200"/>
                <a:gd name="connsiteY0" fmla="*/ -1 h 371475"/>
                <a:gd name="connsiteX1" fmla="*/ 838200 w 838200"/>
                <a:gd name="connsiteY1" fmla="*/ -1 h 371475"/>
                <a:gd name="connsiteX2" fmla="*/ 838200 w 838200"/>
                <a:gd name="connsiteY2" fmla="*/ 371475 h 371475"/>
                <a:gd name="connsiteX3" fmla="*/ -1 w 838200"/>
                <a:gd name="connsiteY3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371475">
                  <a:moveTo>
                    <a:pt x="-1" y="-1"/>
                  </a:moveTo>
                  <a:lnTo>
                    <a:pt x="838200" y="-1"/>
                  </a:lnTo>
                  <a:lnTo>
                    <a:pt x="838200" y="371475"/>
                  </a:lnTo>
                  <a:lnTo>
                    <a:pt x="-1" y="371475"/>
                  </a:lnTo>
                  <a:close/>
                </a:path>
              </a:pathLst>
            </a:custGeom>
          </p:spPr>
        </p:pic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27A16A35-19FC-1B7F-AA3D-5AA8203A4D2E}"/>
                </a:ext>
              </a:extLst>
            </p:cNvPr>
            <p:cNvSpPr/>
            <p:nvPr/>
          </p:nvSpPr>
          <p:spPr>
            <a:xfrm>
              <a:off x="3081941" y="2143842"/>
              <a:ext cx="762000" cy="381000"/>
            </a:xfrm>
            <a:custGeom>
              <a:avLst/>
              <a:gdLst>
                <a:gd name="connsiteX0" fmla="*/ 0 w 762000"/>
                <a:gd name="connsiteY0" fmla="*/ 0 h 381000"/>
                <a:gd name="connsiteX1" fmla="*/ 762000 w 762000"/>
                <a:gd name="connsiteY1" fmla="*/ 0 h 381000"/>
                <a:gd name="connsiteX2" fmla="*/ 762000 w 762000"/>
                <a:gd name="connsiteY2" fmla="*/ 381000 h 381000"/>
                <a:gd name="connsiteX3" fmla="*/ 0 w 7620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6" name="图片 495">
              <a:extLst>
                <a:ext uri="{FF2B5EF4-FFF2-40B4-BE49-F238E27FC236}">
                  <a16:creationId xmlns:a16="http://schemas.microsoft.com/office/drawing/2014/main" id="{EF0D4DC6-84BC-F36C-6C36-BB2DA978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096228" y="2210517"/>
              <a:ext cx="742950" cy="252412"/>
            </a:xfrm>
            <a:custGeom>
              <a:avLst/>
              <a:gdLst>
                <a:gd name="connsiteX0" fmla="*/ -1 w 742950"/>
                <a:gd name="connsiteY0" fmla="*/ -1 h 252412"/>
                <a:gd name="connsiteX1" fmla="*/ 742950 w 742950"/>
                <a:gd name="connsiteY1" fmla="*/ -1 h 252412"/>
                <a:gd name="connsiteX2" fmla="*/ 742950 w 742950"/>
                <a:gd name="connsiteY2" fmla="*/ 252412 h 252412"/>
                <a:gd name="connsiteX3" fmla="*/ -1 w 742950"/>
                <a:gd name="connsiteY3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0" h="252412">
                  <a:moveTo>
                    <a:pt x="-1" y="-1"/>
                  </a:moveTo>
                  <a:lnTo>
                    <a:pt x="742950" y="-1"/>
                  </a:lnTo>
                  <a:lnTo>
                    <a:pt x="742950" y="252412"/>
                  </a:lnTo>
                  <a:lnTo>
                    <a:pt x="-1" y="252412"/>
                  </a:lnTo>
                  <a:close/>
                </a:path>
              </a:pathLst>
            </a:custGeom>
          </p:spPr>
        </p:pic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B003100D-EA29-EE3B-9E72-727C6F80921C}"/>
                </a:ext>
              </a:extLst>
            </p:cNvPr>
            <p:cNvSpPr/>
            <p:nvPr/>
          </p:nvSpPr>
          <p:spPr>
            <a:xfrm>
              <a:off x="4063016" y="3301129"/>
              <a:ext cx="857250" cy="352425"/>
            </a:xfrm>
            <a:custGeom>
              <a:avLst/>
              <a:gdLst>
                <a:gd name="connsiteX0" fmla="*/ 804386 w 857250"/>
                <a:gd name="connsiteY0" fmla="*/ 0 h 352425"/>
                <a:gd name="connsiteX1" fmla="*/ 857250 w 857250"/>
                <a:gd name="connsiteY1" fmla="*/ 52864 h 352425"/>
                <a:gd name="connsiteX2" fmla="*/ 857250 w 857250"/>
                <a:gd name="connsiteY2" fmla="*/ 299561 h 352425"/>
                <a:gd name="connsiteX3" fmla="*/ 804386 w 857250"/>
                <a:gd name="connsiteY3" fmla="*/ 352425 h 352425"/>
                <a:gd name="connsiteX4" fmla="*/ 52864 w 857250"/>
                <a:gd name="connsiteY4" fmla="*/ 352425 h 352425"/>
                <a:gd name="connsiteX5" fmla="*/ 0 w 857250"/>
                <a:gd name="connsiteY5" fmla="*/ 299561 h 352425"/>
                <a:gd name="connsiteX6" fmla="*/ 0 w 857250"/>
                <a:gd name="connsiteY6" fmla="*/ 52864 h 352425"/>
                <a:gd name="connsiteX7" fmla="*/ 52864 w 857250"/>
                <a:gd name="connsiteY7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52425">
                  <a:moveTo>
                    <a:pt x="804386" y="0"/>
                  </a:moveTo>
                  <a:cubicBezTo>
                    <a:pt x="833582" y="0"/>
                    <a:pt x="857250" y="23668"/>
                    <a:pt x="857250" y="52864"/>
                  </a:cubicBezTo>
                  <a:lnTo>
                    <a:pt x="857250" y="299561"/>
                  </a:lnTo>
                  <a:cubicBezTo>
                    <a:pt x="857250" y="328757"/>
                    <a:pt x="833582" y="352425"/>
                    <a:pt x="804386" y="352425"/>
                  </a:cubicBezTo>
                  <a:lnTo>
                    <a:pt x="52864" y="352425"/>
                  </a:lnTo>
                  <a:cubicBezTo>
                    <a:pt x="23668" y="352425"/>
                    <a:pt x="0" y="328757"/>
                    <a:pt x="0" y="299561"/>
                  </a:cubicBezTo>
                  <a:lnTo>
                    <a:pt x="0" y="52864"/>
                  </a:lnTo>
                  <a:cubicBezTo>
                    <a:pt x="0" y="23668"/>
                    <a:pt x="23668" y="0"/>
                    <a:pt x="52864" y="0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8" name="图片 497">
              <a:extLst>
                <a:ext uri="{FF2B5EF4-FFF2-40B4-BE49-F238E27FC236}">
                  <a16:creationId xmlns:a16="http://schemas.microsoft.com/office/drawing/2014/main" id="{0EFF5254-C2F1-C98D-2BC2-1D91D928B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67778" y="3391617"/>
              <a:ext cx="838200" cy="200025"/>
            </a:xfrm>
            <a:custGeom>
              <a:avLst/>
              <a:gdLst>
                <a:gd name="connsiteX0" fmla="*/ -1 w 838200"/>
                <a:gd name="connsiteY0" fmla="*/ -1 h 200025"/>
                <a:gd name="connsiteX1" fmla="*/ 838200 w 838200"/>
                <a:gd name="connsiteY1" fmla="*/ -1 h 200025"/>
                <a:gd name="connsiteX2" fmla="*/ 838200 w 838200"/>
                <a:gd name="connsiteY2" fmla="*/ 200025 h 200025"/>
                <a:gd name="connsiteX3" fmla="*/ -1 w 838200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200025">
                  <a:moveTo>
                    <a:pt x="-1" y="-1"/>
                  </a:moveTo>
                  <a:lnTo>
                    <a:pt x="838200" y="-1"/>
                  </a:lnTo>
                  <a:lnTo>
                    <a:pt x="838200" y="200025"/>
                  </a:lnTo>
                  <a:lnTo>
                    <a:pt x="-1" y="200025"/>
                  </a:lnTo>
                  <a:close/>
                </a:path>
              </a:pathLst>
            </a:custGeom>
          </p:spPr>
        </p:pic>
      </p:grpSp>
      <p:sp>
        <p:nvSpPr>
          <p:cNvPr id="501" name="文本框 500">
            <a:extLst>
              <a:ext uri="{FF2B5EF4-FFF2-40B4-BE49-F238E27FC236}">
                <a16:creationId xmlns:a16="http://schemas.microsoft.com/office/drawing/2014/main" id="{D521756B-C56B-78E7-E010-8883B3B4BB6B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34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1367711" y="453081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设计方案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2903938" y="502203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kumimoji="0" lang="zh-CN" altLang="en-US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项目亮点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D67E9F0-FB08-C875-DCB5-41D30D043842}"/>
              </a:ext>
            </a:extLst>
          </p:cNvPr>
          <p:cNvGrpSpPr/>
          <p:nvPr/>
        </p:nvGrpSpPr>
        <p:grpSpPr>
          <a:xfrm>
            <a:off x="657547" y="1150297"/>
            <a:ext cx="10702692" cy="5206715"/>
            <a:chOff x="657547" y="1150297"/>
            <a:chExt cx="10702692" cy="5206715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9046374-9FCA-1358-4A79-FC04C1F4AF3A}"/>
                </a:ext>
              </a:extLst>
            </p:cNvPr>
            <p:cNvSpPr/>
            <p:nvPr/>
          </p:nvSpPr>
          <p:spPr>
            <a:xfrm>
              <a:off x="657547" y="2741238"/>
              <a:ext cx="2024833" cy="2024833"/>
            </a:xfrm>
            <a:custGeom>
              <a:avLst/>
              <a:gdLst>
                <a:gd name="connsiteX0" fmla="*/ 2024834 w 2024833"/>
                <a:gd name="connsiteY0" fmla="*/ 1012417 h 2024833"/>
                <a:gd name="connsiteX1" fmla="*/ 1012417 w 2024833"/>
                <a:gd name="connsiteY1" fmla="*/ 2024834 h 2024833"/>
                <a:gd name="connsiteX2" fmla="*/ 0 w 2024833"/>
                <a:gd name="connsiteY2" fmla="*/ 1012417 h 2024833"/>
                <a:gd name="connsiteX3" fmla="*/ 1012417 w 2024833"/>
                <a:gd name="connsiteY3" fmla="*/ 0 h 2024833"/>
                <a:gd name="connsiteX4" fmla="*/ 2024834 w 2024833"/>
                <a:gd name="connsiteY4" fmla="*/ 1012417 h 202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833" h="2024833">
                  <a:moveTo>
                    <a:pt x="2024834" y="1012417"/>
                  </a:moveTo>
                  <a:cubicBezTo>
                    <a:pt x="2024834" y="1571559"/>
                    <a:pt x="1571559" y="2024834"/>
                    <a:pt x="1012417" y="2024834"/>
                  </a:cubicBezTo>
                  <a:cubicBezTo>
                    <a:pt x="453274" y="2024834"/>
                    <a:pt x="0" y="1571559"/>
                    <a:pt x="0" y="1012417"/>
                  </a:cubicBezTo>
                  <a:cubicBezTo>
                    <a:pt x="0" y="453275"/>
                    <a:pt x="453274" y="0"/>
                    <a:pt x="1012417" y="0"/>
                  </a:cubicBezTo>
                  <a:cubicBezTo>
                    <a:pt x="1571559" y="0"/>
                    <a:pt x="2024834" y="453275"/>
                    <a:pt x="2024834" y="1012417"/>
                  </a:cubicBezTo>
                  <a:close/>
                </a:path>
              </a:pathLst>
            </a:custGeom>
            <a:solidFill>
              <a:srgbClr val="647687"/>
            </a:solidFill>
            <a:ln w="14461" cap="flat">
              <a:solidFill>
                <a:srgbClr val="3143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5842B6-A339-B6F4-63FD-5055795D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778" y="3442698"/>
              <a:ext cx="1995907" cy="665302"/>
            </a:xfrm>
            <a:custGeom>
              <a:avLst/>
              <a:gdLst>
                <a:gd name="connsiteX0" fmla="*/ -1 w 1995907"/>
                <a:gd name="connsiteY0" fmla="*/ -1 h 665302"/>
                <a:gd name="connsiteX1" fmla="*/ 1995907 w 1995907"/>
                <a:gd name="connsiteY1" fmla="*/ -1 h 665302"/>
                <a:gd name="connsiteX2" fmla="*/ 1995907 w 1995907"/>
                <a:gd name="connsiteY2" fmla="*/ 665302 h 665302"/>
                <a:gd name="connsiteX3" fmla="*/ -1 w 1995907"/>
                <a:gd name="connsiteY3" fmla="*/ 665302 h 66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5907" h="665302">
                  <a:moveTo>
                    <a:pt x="-1" y="-1"/>
                  </a:moveTo>
                  <a:lnTo>
                    <a:pt x="1995907" y="-1"/>
                  </a:lnTo>
                  <a:lnTo>
                    <a:pt x="1995907" y="665302"/>
                  </a:lnTo>
                  <a:lnTo>
                    <a:pt x="-1" y="665302"/>
                  </a:lnTo>
                  <a:close/>
                </a:path>
              </a:pathLst>
            </a:custGeom>
          </p:spPr>
        </p:pic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C4D5B2C-E98A-6D43-2F97-98883617766B}"/>
                </a:ext>
              </a:extLst>
            </p:cNvPr>
            <p:cNvSpPr/>
            <p:nvPr/>
          </p:nvSpPr>
          <p:spPr>
            <a:xfrm>
              <a:off x="4996476" y="115029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647687"/>
            </a:solidFill>
            <a:ln w="14461" cap="flat">
              <a:solidFill>
                <a:srgbClr val="3143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CFF0185-21E9-7A1C-2291-B80D5596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3708" y="1446790"/>
              <a:ext cx="1706645" cy="318188"/>
            </a:xfrm>
            <a:custGeom>
              <a:avLst/>
              <a:gdLst>
                <a:gd name="connsiteX0" fmla="*/ -1 w 1706645"/>
                <a:gd name="connsiteY0" fmla="*/ -1 h 318188"/>
                <a:gd name="connsiteX1" fmla="*/ 1706645 w 1706645"/>
                <a:gd name="connsiteY1" fmla="*/ -1 h 318188"/>
                <a:gd name="connsiteX2" fmla="*/ 1706645 w 1706645"/>
                <a:gd name="connsiteY2" fmla="*/ 318188 h 318188"/>
                <a:gd name="connsiteX3" fmla="*/ -1 w 1706645"/>
                <a:gd name="connsiteY3" fmla="*/ 318188 h 31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318188">
                  <a:moveTo>
                    <a:pt x="-1" y="-1"/>
                  </a:moveTo>
                  <a:lnTo>
                    <a:pt x="1706645" y="-1"/>
                  </a:lnTo>
                  <a:lnTo>
                    <a:pt x="1706645" y="318188"/>
                  </a:lnTo>
                  <a:lnTo>
                    <a:pt x="-1" y="318188"/>
                  </a:lnTo>
                  <a:close/>
                </a:path>
              </a:pathLst>
            </a:custGeom>
          </p:spPr>
        </p:pic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C91ED92-8F10-8FF7-5E35-4970BF942DD9}"/>
                </a:ext>
              </a:extLst>
            </p:cNvPr>
            <p:cNvSpPr/>
            <p:nvPr/>
          </p:nvSpPr>
          <p:spPr>
            <a:xfrm>
              <a:off x="4996476" y="259660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647687"/>
            </a:solidFill>
            <a:ln w="14461" cap="flat">
              <a:solidFill>
                <a:srgbClr val="3143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54591D-372B-11BE-AB30-FDD0DE61D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3708" y="2893100"/>
              <a:ext cx="1706645" cy="318188"/>
            </a:xfrm>
            <a:custGeom>
              <a:avLst/>
              <a:gdLst>
                <a:gd name="connsiteX0" fmla="*/ -1 w 1706645"/>
                <a:gd name="connsiteY0" fmla="*/ -1 h 318188"/>
                <a:gd name="connsiteX1" fmla="*/ 1706645 w 1706645"/>
                <a:gd name="connsiteY1" fmla="*/ -1 h 318188"/>
                <a:gd name="connsiteX2" fmla="*/ 1706645 w 1706645"/>
                <a:gd name="connsiteY2" fmla="*/ 318188 h 318188"/>
                <a:gd name="connsiteX3" fmla="*/ -1 w 1706645"/>
                <a:gd name="connsiteY3" fmla="*/ 318188 h 31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318188">
                  <a:moveTo>
                    <a:pt x="-1" y="-1"/>
                  </a:moveTo>
                  <a:lnTo>
                    <a:pt x="1706645" y="-1"/>
                  </a:lnTo>
                  <a:lnTo>
                    <a:pt x="1706645" y="318188"/>
                  </a:lnTo>
                  <a:lnTo>
                    <a:pt x="-1" y="318188"/>
                  </a:lnTo>
                  <a:close/>
                </a:path>
              </a:pathLst>
            </a:custGeom>
          </p:spPr>
        </p:pic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16F73FA-B75D-9DD9-ED14-1EE5275BF8D4}"/>
                </a:ext>
              </a:extLst>
            </p:cNvPr>
            <p:cNvSpPr/>
            <p:nvPr/>
          </p:nvSpPr>
          <p:spPr>
            <a:xfrm>
              <a:off x="4996476" y="404291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647687"/>
            </a:solidFill>
            <a:ln w="14461" cap="flat">
              <a:solidFill>
                <a:srgbClr val="3143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0D57A80-FFBF-D758-F9B7-09EE2FC6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3708" y="4339410"/>
              <a:ext cx="1706645" cy="318188"/>
            </a:xfrm>
            <a:custGeom>
              <a:avLst/>
              <a:gdLst>
                <a:gd name="connsiteX0" fmla="*/ -1 w 1706645"/>
                <a:gd name="connsiteY0" fmla="*/ -1 h 318188"/>
                <a:gd name="connsiteX1" fmla="*/ 1706645 w 1706645"/>
                <a:gd name="connsiteY1" fmla="*/ -1 h 318188"/>
                <a:gd name="connsiteX2" fmla="*/ 1706645 w 1706645"/>
                <a:gd name="connsiteY2" fmla="*/ 318188 h 318188"/>
                <a:gd name="connsiteX3" fmla="*/ -1 w 1706645"/>
                <a:gd name="connsiteY3" fmla="*/ 318188 h 31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318188">
                  <a:moveTo>
                    <a:pt x="-1" y="-1"/>
                  </a:moveTo>
                  <a:lnTo>
                    <a:pt x="1706645" y="-1"/>
                  </a:lnTo>
                  <a:lnTo>
                    <a:pt x="1706645" y="318188"/>
                  </a:lnTo>
                  <a:lnTo>
                    <a:pt x="-1" y="318188"/>
                  </a:lnTo>
                  <a:close/>
                </a:path>
              </a:pathLst>
            </a:cu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0C1CDBA-1696-AD50-5390-7C4AE729402D}"/>
                </a:ext>
              </a:extLst>
            </p:cNvPr>
            <p:cNvSpPr/>
            <p:nvPr/>
          </p:nvSpPr>
          <p:spPr>
            <a:xfrm>
              <a:off x="4996476" y="548922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647687"/>
            </a:solidFill>
            <a:ln w="14461" cap="flat">
              <a:solidFill>
                <a:srgbClr val="3143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AC9285-8F0F-A2F9-EEC2-930F52875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03708" y="5785720"/>
              <a:ext cx="1706645" cy="318188"/>
            </a:xfrm>
            <a:custGeom>
              <a:avLst/>
              <a:gdLst>
                <a:gd name="connsiteX0" fmla="*/ -1 w 1706645"/>
                <a:gd name="connsiteY0" fmla="*/ -1 h 318188"/>
                <a:gd name="connsiteX1" fmla="*/ 1706645 w 1706645"/>
                <a:gd name="connsiteY1" fmla="*/ -1 h 318188"/>
                <a:gd name="connsiteX2" fmla="*/ 1706645 w 1706645"/>
                <a:gd name="connsiteY2" fmla="*/ 318188 h 318188"/>
                <a:gd name="connsiteX3" fmla="*/ -1 w 1706645"/>
                <a:gd name="connsiteY3" fmla="*/ 318188 h 31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318188">
                  <a:moveTo>
                    <a:pt x="-1" y="-1"/>
                  </a:moveTo>
                  <a:lnTo>
                    <a:pt x="1706645" y="-1"/>
                  </a:lnTo>
                  <a:lnTo>
                    <a:pt x="1706645" y="318188"/>
                  </a:lnTo>
                  <a:lnTo>
                    <a:pt x="-1" y="318188"/>
                  </a:lnTo>
                  <a:close/>
                </a:path>
              </a:pathLst>
            </a:custGeom>
          </p:spPr>
        </p:pic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342E644-1F02-BE9C-D91D-15A0785AD9C9}"/>
                </a:ext>
              </a:extLst>
            </p:cNvPr>
            <p:cNvSpPr/>
            <p:nvPr/>
          </p:nvSpPr>
          <p:spPr>
            <a:xfrm>
              <a:off x="6883766" y="1359289"/>
              <a:ext cx="2589039" cy="448356"/>
            </a:xfrm>
            <a:custGeom>
              <a:avLst/>
              <a:gdLst>
                <a:gd name="connsiteX0" fmla="*/ 0 w 2589039"/>
                <a:gd name="connsiteY0" fmla="*/ 289985 h 448356"/>
                <a:gd name="connsiteX1" fmla="*/ 290 w 2589039"/>
                <a:gd name="connsiteY1" fmla="*/ 145354 h 448356"/>
                <a:gd name="connsiteX2" fmla="*/ 2314385 w 2589039"/>
                <a:gd name="connsiteY2" fmla="*/ 151863 h 448356"/>
                <a:gd name="connsiteX3" fmla="*/ 2314819 w 2589039"/>
                <a:gd name="connsiteY3" fmla="*/ 0 h 448356"/>
                <a:gd name="connsiteX4" fmla="*/ 2589040 w 2589039"/>
                <a:gd name="connsiteY4" fmla="*/ 224901 h 448356"/>
                <a:gd name="connsiteX5" fmla="*/ 2313662 w 2589039"/>
                <a:gd name="connsiteY5" fmla="*/ 448356 h 448356"/>
                <a:gd name="connsiteX6" fmla="*/ 2314096 w 2589039"/>
                <a:gd name="connsiteY6" fmla="*/ 296494 h 4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9039" h="448356">
                  <a:moveTo>
                    <a:pt x="0" y="289985"/>
                  </a:moveTo>
                  <a:lnTo>
                    <a:pt x="290" y="145354"/>
                  </a:lnTo>
                  <a:lnTo>
                    <a:pt x="2314385" y="151863"/>
                  </a:lnTo>
                  <a:lnTo>
                    <a:pt x="2314819" y="0"/>
                  </a:lnTo>
                  <a:lnTo>
                    <a:pt x="2589040" y="224901"/>
                  </a:lnTo>
                  <a:lnTo>
                    <a:pt x="2313662" y="448356"/>
                  </a:lnTo>
                  <a:lnTo>
                    <a:pt x="2314096" y="296494"/>
                  </a:lnTo>
                  <a:close/>
                </a:path>
              </a:pathLst>
            </a:custGeom>
            <a:solidFill>
              <a:srgbClr val="B1DDF0"/>
            </a:solidFill>
            <a:ln w="14461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778B03A-BB85-78C1-0280-6D454FAE3918}"/>
                </a:ext>
              </a:extLst>
            </p:cNvPr>
            <p:cNvSpPr/>
            <p:nvPr/>
          </p:nvSpPr>
          <p:spPr>
            <a:xfrm>
              <a:off x="6883766" y="2805599"/>
              <a:ext cx="2589039" cy="448356"/>
            </a:xfrm>
            <a:custGeom>
              <a:avLst/>
              <a:gdLst>
                <a:gd name="connsiteX0" fmla="*/ 0 w 2589039"/>
                <a:gd name="connsiteY0" fmla="*/ 289985 h 448356"/>
                <a:gd name="connsiteX1" fmla="*/ 290 w 2589039"/>
                <a:gd name="connsiteY1" fmla="*/ 145354 h 448356"/>
                <a:gd name="connsiteX2" fmla="*/ 2314385 w 2589039"/>
                <a:gd name="connsiteY2" fmla="*/ 151863 h 448356"/>
                <a:gd name="connsiteX3" fmla="*/ 2314819 w 2589039"/>
                <a:gd name="connsiteY3" fmla="*/ 0 h 448356"/>
                <a:gd name="connsiteX4" fmla="*/ 2589040 w 2589039"/>
                <a:gd name="connsiteY4" fmla="*/ 224901 h 448356"/>
                <a:gd name="connsiteX5" fmla="*/ 2313662 w 2589039"/>
                <a:gd name="connsiteY5" fmla="*/ 448356 h 448356"/>
                <a:gd name="connsiteX6" fmla="*/ 2314096 w 2589039"/>
                <a:gd name="connsiteY6" fmla="*/ 296494 h 4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9039" h="448356">
                  <a:moveTo>
                    <a:pt x="0" y="289985"/>
                  </a:moveTo>
                  <a:lnTo>
                    <a:pt x="290" y="145354"/>
                  </a:lnTo>
                  <a:lnTo>
                    <a:pt x="2314385" y="151863"/>
                  </a:lnTo>
                  <a:lnTo>
                    <a:pt x="2314819" y="0"/>
                  </a:lnTo>
                  <a:lnTo>
                    <a:pt x="2589040" y="224901"/>
                  </a:lnTo>
                  <a:lnTo>
                    <a:pt x="2313662" y="448356"/>
                  </a:lnTo>
                  <a:lnTo>
                    <a:pt x="2314096" y="296494"/>
                  </a:lnTo>
                  <a:close/>
                </a:path>
              </a:pathLst>
            </a:custGeom>
            <a:solidFill>
              <a:srgbClr val="B1DDF0"/>
            </a:solidFill>
            <a:ln w="14461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9F040C0-C6CD-3920-D263-16102E508724}"/>
                </a:ext>
              </a:extLst>
            </p:cNvPr>
            <p:cNvSpPr/>
            <p:nvPr/>
          </p:nvSpPr>
          <p:spPr>
            <a:xfrm>
              <a:off x="6883766" y="4251909"/>
              <a:ext cx="2589039" cy="448356"/>
            </a:xfrm>
            <a:custGeom>
              <a:avLst/>
              <a:gdLst>
                <a:gd name="connsiteX0" fmla="*/ 0 w 2589039"/>
                <a:gd name="connsiteY0" fmla="*/ 289985 h 448356"/>
                <a:gd name="connsiteX1" fmla="*/ 290 w 2589039"/>
                <a:gd name="connsiteY1" fmla="*/ 145354 h 448356"/>
                <a:gd name="connsiteX2" fmla="*/ 2314385 w 2589039"/>
                <a:gd name="connsiteY2" fmla="*/ 151863 h 448356"/>
                <a:gd name="connsiteX3" fmla="*/ 2314819 w 2589039"/>
                <a:gd name="connsiteY3" fmla="*/ 0 h 448356"/>
                <a:gd name="connsiteX4" fmla="*/ 2589040 w 2589039"/>
                <a:gd name="connsiteY4" fmla="*/ 224901 h 448356"/>
                <a:gd name="connsiteX5" fmla="*/ 2313662 w 2589039"/>
                <a:gd name="connsiteY5" fmla="*/ 448356 h 448356"/>
                <a:gd name="connsiteX6" fmla="*/ 2314096 w 2589039"/>
                <a:gd name="connsiteY6" fmla="*/ 296494 h 4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9039" h="448356">
                  <a:moveTo>
                    <a:pt x="0" y="289985"/>
                  </a:moveTo>
                  <a:lnTo>
                    <a:pt x="290" y="145354"/>
                  </a:lnTo>
                  <a:lnTo>
                    <a:pt x="2314385" y="151863"/>
                  </a:lnTo>
                  <a:lnTo>
                    <a:pt x="2314819" y="0"/>
                  </a:lnTo>
                  <a:lnTo>
                    <a:pt x="2589040" y="224901"/>
                  </a:lnTo>
                  <a:lnTo>
                    <a:pt x="2313662" y="448356"/>
                  </a:lnTo>
                  <a:lnTo>
                    <a:pt x="2314096" y="296494"/>
                  </a:lnTo>
                  <a:close/>
                </a:path>
              </a:pathLst>
            </a:custGeom>
            <a:solidFill>
              <a:srgbClr val="B1DDF0"/>
            </a:solidFill>
            <a:ln w="14461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D6217FA-66A7-E328-2011-117620FB4702}"/>
                </a:ext>
              </a:extLst>
            </p:cNvPr>
            <p:cNvSpPr/>
            <p:nvPr/>
          </p:nvSpPr>
          <p:spPr>
            <a:xfrm>
              <a:off x="6883766" y="5698219"/>
              <a:ext cx="2589039" cy="448356"/>
            </a:xfrm>
            <a:custGeom>
              <a:avLst/>
              <a:gdLst>
                <a:gd name="connsiteX0" fmla="*/ 0 w 2589039"/>
                <a:gd name="connsiteY0" fmla="*/ 289985 h 448356"/>
                <a:gd name="connsiteX1" fmla="*/ 290 w 2589039"/>
                <a:gd name="connsiteY1" fmla="*/ 145354 h 448356"/>
                <a:gd name="connsiteX2" fmla="*/ 2314385 w 2589039"/>
                <a:gd name="connsiteY2" fmla="*/ 151863 h 448356"/>
                <a:gd name="connsiteX3" fmla="*/ 2314819 w 2589039"/>
                <a:gd name="connsiteY3" fmla="*/ 0 h 448356"/>
                <a:gd name="connsiteX4" fmla="*/ 2589040 w 2589039"/>
                <a:gd name="connsiteY4" fmla="*/ 224901 h 448356"/>
                <a:gd name="connsiteX5" fmla="*/ 2313662 w 2589039"/>
                <a:gd name="connsiteY5" fmla="*/ 448356 h 448356"/>
                <a:gd name="connsiteX6" fmla="*/ 2314096 w 2589039"/>
                <a:gd name="connsiteY6" fmla="*/ 296494 h 4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9039" h="448356">
                  <a:moveTo>
                    <a:pt x="0" y="289985"/>
                  </a:moveTo>
                  <a:lnTo>
                    <a:pt x="290" y="145354"/>
                  </a:lnTo>
                  <a:lnTo>
                    <a:pt x="2314385" y="151863"/>
                  </a:lnTo>
                  <a:lnTo>
                    <a:pt x="2314819" y="0"/>
                  </a:lnTo>
                  <a:lnTo>
                    <a:pt x="2589040" y="224901"/>
                  </a:lnTo>
                  <a:lnTo>
                    <a:pt x="2313662" y="448356"/>
                  </a:lnTo>
                  <a:lnTo>
                    <a:pt x="2314096" y="296494"/>
                  </a:lnTo>
                  <a:close/>
                </a:path>
              </a:pathLst>
            </a:custGeom>
            <a:solidFill>
              <a:srgbClr val="B1DDF0"/>
            </a:solidFill>
            <a:ln w="14461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1A8A577-BC1B-04BE-1B8E-3A6161D2469D}"/>
                </a:ext>
              </a:extLst>
            </p:cNvPr>
            <p:cNvSpPr/>
            <p:nvPr/>
          </p:nvSpPr>
          <p:spPr>
            <a:xfrm>
              <a:off x="9624668" y="115029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BAC8D3"/>
            </a:solidFill>
            <a:ln w="14461" cap="flat">
              <a:solidFill>
                <a:srgbClr val="23445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1510E58-C5C9-CDC0-A487-CC55DDFF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1899" y="1309391"/>
              <a:ext cx="1706645" cy="592987"/>
            </a:xfrm>
            <a:custGeom>
              <a:avLst/>
              <a:gdLst>
                <a:gd name="connsiteX0" fmla="*/ -1 w 1706645"/>
                <a:gd name="connsiteY0" fmla="*/ -1 h 592987"/>
                <a:gd name="connsiteX1" fmla="*/ 1706645 w 1706645"/>
                <a:gd name="connsiteY1" fmla="*/ -1 h 592987"/>
                <a:gd name="connsiteX2" fmla="*/ 1706645 w 1706645"/>
                <a:gd name="connsiteY2" fmla="*/ 592987 h 592987"/>
                <a:gd name="connsiteX3" fmla="*/ -1 w 1706645"/>
                <a:gd name="connsiteY3" fmla="*/ 592987 h 59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592987">
                  <a:moveTo>
                    <a:pt x="-1" y="-1"/>
                  </a:moveTo>
                  <a:lnTo>
                    <a:pt x="1706645" y="-1"/>
                  </a:lnTo>
                  <a:lnTo>
                    <a:pt x="1706645" y="592987"/>
                  </a:lnTo>
                  <a:lnTo>
                    <a:pt x="-1" y="592987"/>
                  </a:lnTo>
                  <a:close/>
                </a:path>
              </a:pathLst>
            </a:custGeom>
          </p:spPr>
        </p:pic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76CC8B7-8447-C45E-8720-0DF4E3F291ED}"/>
                </a:ext>
              </a:extLst>
            </p:cNvPr>
            <p:cNvSpPr/>
            <p:nvPr/>
          </p:nvSpPr>
          <p:spPr>
            <a:xfrm>
              <a:off x="6732048" y="1150297"/>
              <a:ext cx="2603357" cy="433892"/>
            </a:xfrm>
            <a:custGeom>
              <a:avLst/>
              <a:gdLst>
                <a:gd name="connsiteX0" fmla="*/ 0 w 2603357"/>
                <a:gd name="connsiteY0" fmla="*/ 0 h 433892"/>
                <a:gd name="connsiteX1" fmla="*/ 2603358 w 2603357"/>
                <a:gd name="connsiteY1" fmla="*/ 0 h 433892"/>
                <a:gd name="connsiteX2" fmla="*/ 2603358 w 2603357"/>
                <a:gd name="connsiteY2" fmla="*/ 433893 h 433892"/>
                <a:gd name="connsiteX3" fmla="*/ 0 w 2603357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3357" h="433892">
                  <a:moveTo>
                    <a:pt x="0" y="0"/>
                  </a:moveTo>
                  <a:lnTo>
                    <a:pt x="2603358" y="0"/>
                  </a:lnTo>
                  <a:lnTo>
                    <a:pt x="2603358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290CD42-5076-65CB-0E09-A1BA4A5C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12837" y="1244307"/>
              <a:ext cx="2227317" cy="296493"/>
            </a:xfrm>
            <a:custGeom>
              <a:avLst/>
              <a:gdLst>
                <a:gd name="connsiteX0" fmla="*/ -1 w 2227317"/>
                <a:gd name="connsiteY0" fmla="*/ -1 h 296493"/>
                <a:gd name="connsiteX1" fmla="*/ 2227317 w 2227317"/>
                <a:gd name="connsiteY1" fmla="*/ -1 h 296493"/>
                <a:gd name="connsiteX2" fmla="*/ 2227317 w 2227317"/>
                <a:gd name="connsiteY2" fmla="*/ 296493 h 296493"/>
                <a:gd name="connsiteX3" fmla="*/ -1 w 2227317"/>
                <a:gd name="connsiteY3" fmla="*/ 296493 h 2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17" h="296493">
                  <a:moveTo>
                    <a:pt x="-1" y="-1"/>
                  </a:moveTo>
                  <a:lnTo>
                    <a:pt x="2227317" y="-1"/>
                  </a:lnTo>
                  <a:lnTo>
                    <a:pt x="2227317" y="296493"/>
                  </a:lnTo>
                  <a:lnTo>
                    <a:pt x="-1" y="296493"/>
                  </a:lnTo>
                  <a:close/>
                </a:path>
              </a:pathLst>
            </a:cu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F3FF9C0-3A72-51AC-6655-0A0CF757DF49}"/>
                </a:ext>
              </a:extLst>
            </p:cNvPr>
            <p:cNvSpPr/>
            <p:nvPr/>
          </p:nvSpPr>
          <p:spPr>
            <a:xfrm>
              <a:off x="6876679" y="1584190"/>
              <a:ext cx="2314095" cy="433892"/>
            </a:xfrm>
            <a:custGeom>
              <a:avLst/>
              <a:gdLst>
                <a:gd name="connsiteX0" fmla="*/ 0 w 2314095"/>
                <a:gd name="connsiteY0" fmla="*/ 0 h 433892"/>
                <a:gd name="connsiteX1" fmla="*/ 2314096 w 2314095"/>
                <a:gd name="connsiteY1" fmla="*/ 0 h 433892"/>
                <a:gd name="connsiteX2" fmla="*/ 2314096 w 2314095"/>
                <a:gd name="connsiteY2" fmla="*/ 433893 h 433892"/>
                <a:gd name="connsiteX3" fmla="*/ 0 w 2314095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4095" h="433892">
                  <a:moveTo>
                    <a:pt x="0" y="0"/>
                  </a:moveTo>
                  <a:lnTo>
                    <a:pt x="2314096" y="0"/>
                  </a:lnTo>
                  <a:lnTo>
                    <a:pt x="2314096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9853F6E-1638-9A2D-4731-536C7F09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14078" y="1678200"/>
              <a:ext cx="2024833" cy="289261"/>
            </a:xfrm>
            <a:custGeom>
              <a:avLst/>
              <a:gdLst>
                <a:gd name="connsiteX0" fmla="*/ -1 w 2024833"/>
                <a:gd name="connsiteY0" fmla="*/ -1 h 289261"/>
                <a:gd name="connsiteX1" fmla="*/ 2024833 w 2024833"/>
                <a:gd name="connsiteY1" fmla="*/ -1 h 289261"/>
                <a:gd name="connsiteX2" fmla="*/ 2024833 w 2024833"/>
                <a:gd name="connsiteY2" fmla="*/ 289262 h 289261"/>
                <a:gd name="connsiteX3" fmla="*/ -1 w 2024833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833" h="289261">
                  <a:moveTo>
                    <a:pt x="-1" y="-1"/>
                  </a:moveTo>
                  <a:lnTo>
                    <a:pt x="2024833" y="-1"/>
                  </a:lnTo>
                  <a:lnTo>
                    <a:pt x="2024833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10F76C2-176E-4959-C48A-529331565844}"/>
                </a:ext>
              </a:extLst>
            </p:cNvPr>
            <p:cNvSpPr/>
            <p:nvPr/>
          </p:nvSpPr>
          <p:spPr>
            <a:xfrm>
              <a:off x="9624668" y="259660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BAC8D3"/>
            </a:solidFill>
            <a:ln w="14461" cap="flat">
              <a:solidFill>
                <a:srgbClr val="23445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22BBEF7-A0A5-CA26-39EC-646AEC3AC5C3}"/>
                </a:ext>
              </a:extLst>
            </p:cNvPr>
            <p:cNvSpPr/>
            <p:nvPr/>
          </p:nvSpPr>
          <p:spPr>
            <a:xfrm>
              <a:off x="7021310" y="2596607"/>
              <a:ext cx="2024833" cy="433892"/>
            </a:xfrm>
            <a:custGeom>
              <a:avLst/>
              <a:gdLst>
                <a:gd name="connsiteX0" fmla="*/ 0 w 2024833"/>
                <a:gd name="connsiteY0" fmla="*/ 0 h 433892"/>
                <a:gd name="connsiteX1" fmla="*/ 2024834 w 2024833"/>
                <a:gd name="connsiteY1" fmla="*/ 0 h 433892"/>
                <a:gd name="connsiteX2" fmla="*/ 2024834 w 2024833"/>
                <a:gd name="connsiteY2" fmla="*/ 433893 h 433892"/>
                <a:gd name="connsiteX3" fmla="*/ 0 w 2024833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833" h="433892">
                  <a:moveTo>
                    <a:pt x="0" y="0"/>
                  </a:moveTo>
                  <a:lnTo>
                    <a:pt x="2024834" y="0"/>
                  </a:lnTo>
                  <a:lnTo>
                    <a:pt x="2024834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AE41A30-42E9-E9A1-1698-A0196B864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6562" y="2690617"/>
              <a:ext cx="1619867" cy="289261"/>
            </a:xfrm>
            <a:custGeom>
              <a:avLst/>
              <a:gdLst>
                <a:gd name="connsiteX0" fmla="*/ -1 w 1619867"/>
                <a:gd name="connsiteY0" fmla="*/ -1 h 289261"/>
                <a:gd name="connsiteX1" fmla="*/ 1619867 w 1619867"/>
                <a:gd name="connsiteY1" fmla="*/ -1 h 289261"/>
                <a:gd name="connsiteX2" fmla="*/ 1619867 w 1619867"/>
                <a:gd name="connsiteY2" fmla="*/ 289262 h 289261"/>
                <a:gd name="connsiteX3" fmla="*/ -1 w 1619867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867" h="289261">
                  <a:moveTo>
                    <a:pt x="-1" y="-1"/>
                  </a:moveTo>
                  <a:lnTo>
                    <a:pt x="1619867" y="-1"/>
                  </a:lnTo>
                  <a:lnTo>
                    <a:pt x="1619867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98FFC5F-4E7E-A9E1-DD57-220E7EC27E65}"/>
                </a:ext>
              </a:extLst>
            </p:cNvPr>
            <p:cNvSpPr/>
            <p:nvPr/>
          </p:nvSpPr>
          <p:spPr>
            <a:xfrm>
              <a:off x="7021310" y="3030500"/>
              <a:ext cx="2024833" cy="433892"/>
            </a:xfrm>
            <a:custGeom>
              <a:avLst/>
              <a:gdLst>
                <a:gd name="connsiteX0" fmla="*/ 0 w 2024833"/>
                <a:gd name="connsiteY0" fmla="*/ 0 h 433892"/>
                <a:gd name="connsiteX1" fmla="*/ 2024834 w 2024833"/>
                <a:gd name="connsiteY1" fmla="*/ 0 h 433892"/>
                <a:gd name="connsiteX2" fmla="*/ 2024834 w 2024833"/>
                <a:gd name="connsiteY2" fmla="*/ 433893 h 433892"/>
                <a:gd name="connsiteX3" fmla="*/ 0 w 2024833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833" h="433892">
                  <a:moveTo>
                    <a:pt x="0" y="0"/>
                  </a:moveTo>
                  <a:lnTo>
                    <a:pt x="2024834" y="0"/>
                  </a:lnTo>
                  <a:lnTo>
                    <a:pt x="2024834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7A655D5-CAD3-85BE-3740-F33791C9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16562" y="3124510"/>
              <a:ext cx="1619867" cy="289261"/>
            </a:xfrm>
            <a:custGeom>
              <a:avLst/>
              <a:gdLst>
                <a:gd name="connsiteX0" fmla="*/ -1 w 1619867"/>
                <a:gd name="connsiteY0" fmla="*/ -1 h 289261"/>
                <a:gd name="connsiteX1" fmla="*/ 1619867 w 1619867"/>
                <a:gd name="connsiteY1" fmla="*/ -1 h 289261"/>
                <a:gd name="connsiteX2" fmla="*/ 1619867 w 1619867"/>
                <a:gd name="connsiteY2" fmla="*/ 289262 h 289261"/>
                <a:gd name="connsiteX3" fmla="*/ -1 w 1619867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867" h="289261">
                  <a:moveTo>
                    <a:pt x="-1" y="-1"/>
                  </a:moveTo>
                  <a:lnTo>
                    <a:pt x="1619867" y="-1"/>
                  </a:lnTo>
                  <a:lnTo>
                    <a:pt x="1619867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ADBF3BA-F091-923E-067D-E72019938791}"/>
                </a:ext>
              </a:extLst>
            </p:cNvPr>
            <p:cNvSpPr/>
            <p:nvPr/>
          </p:nvSpPr>
          <p:spPr>
            <a:xfrm>
              <a:off x="9624668" y="404291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BAC8D3"/>
            </a:solidFill>
            <a:ln w="14461" cap="flat">
              <a:solidFill>
                <a:srgbClr val="23445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43BADDF-4F7E-90EB-27FF-6F146FEDE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31899" y="4353873"/>
              <a:ext cx="1706645" cy="289261"/>
            </a:xfrm>
            <a:custGeom>
              <a:avLst/>
              <a:gdLst>
                <a:gd name="connsiteX0" fmla="*/ -1 w 1706645"/>
                <a:gd name="connsiteY0" fmla="*/ -1 h 289261"/>
                <a:gd name="connsiteX1" fmla="*/ 1706645 w 1706645"/>
                <a:gd name="connsiteY1" fmla="*/ -1 h 289261"/>
                <a:gd name="connsiteX2" fmla="*/ 1706645 w 1706645"/>
                <a:gd name="connsiteY2" fmla="*/ 289262 h 289261"/>
                <a:gd name="connsiteX3" fmla="*/ -1 w 1706645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289261">
                  <a:moveTo>
                    <a:pt x="-1" y="-1"/>
                  </a:moveTo>
                  <a:lnTo>
                    <a:pt x="1706645" y="-1"/>
                  </a:lnTo>
                  <a:lnTo>
                    <a:pt x="1706645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540D716-E5DD-C63C-DBC3-A297CDBF9D70}"/>
                </a:ext>
              </a:extLst>
            </p:cNvPr>
            <p:cNvSpPr/>
            <p:nvPr/>
          </p:nvSpPr>
          <p:spPr>
            <a:xfrm>
              <a:off x="7021310" y="4042917"/>
              <a:ext cx="2024833" cy="433892"/>
            </a:xfrm>
            <a:custGeom>
              <a:avLst/>
              <a:gdLst>
                <a:gd name="connsiteX0" fmla="*/ 0 w 2024833"/>
                <a:gd name="connsiteY0" fmla="*/ 0 h 433892"/>
                <a:gd name="connsiteX1" fmla="*/ 2024834 w 2024833"/>
                <a:gd name="connsiteY1" fmla="*/ 0 h 433892"/>
                <a:gd name="connsiteX2" fmla="*/ 2024834 w 2024833"/>
                <a:gd name="connsiteY2" fmla="*/ 433893 h 433892"/>
                <a:gd name="connsiteX3" fmla="*/ 0 w 2024833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833" h="433892">
                  <a:moveTo>
                    <a:pt x="0" y="0"/>
                  </a:moveTo>
                  <a:lnTo>
                    <a:pt x="2024834" y="0"/>
                  </a:lnTo>
                  <a:lnTo>
                    <a:pt x="2024834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F6A6B20-E360-867F-6BB1-5EB10CDAF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16562" y="4136927"/>
              <a:ext cx="1619867" cy="289261"/>
            </a:xfrm>
            <a:custGeom>
              <a:avLst/>
              <a:gdLst>
                <a:gd name="connsiteX0" fmla="*/ -1 w 1619867"/>
                <a:gd name="connsiteY0" fmla="*/ -1 h 289261"/>
                <a:gd name="connsiteX1" fmla="*/ 1619867 w 1619867"/>
                <a:gd name="connsiteY1" fmla="*/ -1 h 289261"/>
                <a:gd name="connsiteX2" fmla="*/ 1619867 w 1619867"/>
                <a:gd name="connsiteY2" fmla="*/ 289262 h 289261"/>
                <a:gd name="connsiteX3" fmla="*/ -1 w 1619867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867" h="289261">
                  <a:moveTo>
                    <a:pt x="-1" y="-1"/>
                  </a:moveTo>
                  <a:lnTo>
                    <a:pt x="1619867" y="-1"/>
                  </a:lnTo>
                  <a:lnTo>
                    <a:pt x="1619867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2A0FED1-42D9-EBDE-FC53-673BE6B0E88A}"/>
                </a:ext>
              </a:extLst>
            </p:cNvPr>
            <p:cNvSpPr/>
            <p:nvPr/>
          </p:nvSpPr>
          <p:spPr>
            <a:xfrm>
              <a:off x="7165941" y="4476810"/>
              <a:ext cx="1735571" cy="433892"/>
            </a:xfrm>
            <a:custGeom>
              <a:avLst/>
              <a:gdLst>
                <a:gd name="connsiteX0" fmla="*/ 0 w 1735571"/>
                <a:gd name="connsiteY0" fmla="*/ 0 h 433892"/>
                <a:gd name="connsiteX1" fmla="*/ 1735572 w 1735571"/>
                <a:gd name="connsiteY1" fmla="*/ 0 h 433892"/>
                <a:gd name="connsiteX2" fmla="*/ 1735572 w 1735571"/>
                <a:gd name="connsiteY2" fmla="*/ 433893 h 433892"/>
                <a:gd name="connsiteX3" fmla="*/ 0 w 1735571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571" h="433892">
                  <a:moveTo>
                    <a:pt x="0" y="0"/>
                  </a:moveTo>
                  <a:lnTo>
                    <a:pt x="1735572" y="0"/>
                  </a:lnTo>
                  <a:lnTo>
                    <a:pt x="1735572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C2E33CC-E028-4F10-65F0-23DFE52B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7803" y="4570820"/>
              <a:ext cx="1417383" cy="289261"/>
            </a:xfrm>
            <a:custGeom>
              <a:avLst/>
              <a:gdLst>
                <a:gd name="connsiteX0" fmla="*/ -1 w 1417383"/>
                <a:gd name="connsiteY0" fmla="*/ -1 h 289261"/>
                <a:gd name="connsiteX1" fmla="*/ 1417383 w 1417383"/>
                <a:gd name="connsiteY1" fmla="*/ -1 h 289261"/>
                <a:gd name="connsiteX2" fmla="*/ 1417383 w 1417383"/>
                <a:gd name="connsiteY2" fmla="*/ 289262 h 289261"/>
                <a:gd name="connsiteX3" fmla="*/ -1 w 1417383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83" h="289261">
                  <a:moveTo>
                    <a:pt x="-1" y="-1"/>
                  </a:moveTo>
                  <a:lnTo>
                    <a:pt x="1417383" y="-1"/>
                  </a:lnTo>
                  <a:lnTo>
                    <a:pt x="1417383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93B9F02-1AF0-5399-4700-589847382577}"/>
                </a:ext>
              </a:extLst>
            </p:cNvPr>
            <p:cNvSpPr/>
            <p:nvPr/>
          </p:nvSpPr>
          <p:spPr>
            <a:xfrm>
              <a:off x="9624668" y="5489227"/>
              <a:ext cx="1735571" cy="867785"/>
            </a:xfrm>
            <a:custGeom>
              <a:avLst/>
              <a:gdLst>
                <a:gd name="connsiteX0" fmla="*/ 1605404 w 1735571"/>
                <a:gd name="connsiteY0" fmla="*/ 0 h 867785"/>
                <a:gd name="connsiteX1" fmla="*/ 1735572 w 1735571"/>
                <a:gd name="connsiteY1" fmla="*/ 130168 h 867785"/>
                <a:gd name="connsiteX2" fmla="*/ 1735572 w 1735571"/>
                <a:gd name="connsiteY2" fmla="*/ 737618 h 867785"/>
                <a:gd name="connsiteX3" fmla="*/ 1605404 w 1735571"/>
                <a:gd name="connsiteY3" fmla="*/ 867786 h 867785"/>
                <a:gd name="connsiteX4" fmla="*/ 130168 w 1735571"/>
                <a:gd name="connsiteY4" fmla="*/ 867786 h 867785"/>
                <a:gd name="connsiteX5" fmla="*/ 0 w 1735571"/>
                <a:gd name="connsiteY5" fmla="*/ 737618 h 867785"/>
                <a:gd name="connsiteX6" fmla="*/ 0 w 1735571"/>
                <a:gd name="connsiteY6" fmla="*/ 130168 h 867785"/>
                <a:gd name="connsiteX7" fmla="*/ 130168 w 1735571"/>
                <a:gd name="connsiteY7" fmla="*/ 0 h 8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5571" h="867785">
                  <a:moveTo>
                    <a:pt x="1605404" y="0"/>
                  </a:moveTo>
                  <a:cubicBezTo>
                    <a:pt x="1677294" y="0"/>
                    <a:pt x="1735572" y="58278"/>
                    <a:pt x="1735572" y="130168"/>
                  </a:cubicBezTo>
                  <a:lnTo>
                    <a:pt x="1735572" y="737618"/>
                  </a:lnTo>
                  <a:cubicBezTo>
                    <a:pt x="1735572" y="809508"/>
                    <a:pt x="1677294" y="867786"/>
                    <a:pt x="1605404" y="867786"/>
                  </a:cubicBezTo>
                  <a:lnTo>
                    <a:pt x="130168" y="867786"/>
                  </a:lnTo>
                  <a:cubicBezTo>
                    <a:pt x="58278" y="867786"/>
                    <a:pt x="0" y="809508"/>
                    <a:pt x="0" y="737618"/>
                  </a:cubicBezTo>
                  <a:lnTo>
                    <a:pt x="0" y="130168"/>
                  </a:lnTo>
                  <a:cubicBezTo>
                    <a:pt x="0" y="58278"/>
                    <a:pt x="58278" y="0"/>
                    <a:pt x="130168" y="0"/>
                  </a:cubicBezTo>
                  <a:close/>
                </a:path>
              </a:pathLst>
            </a:custGeom>
            <a:solidFill>
              <a:srgbClr val="BAC8D3"/>
            </a:solidFill>
            <a:ln w="14461" cap="flat">
              <a:solidFill>
                <a:srgbClr val="23445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768E2675-C025-5BA8-B6CF-3D869069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31899" y="5677247"/>
              <a:ext cx="1706645" cy="535134"/>
            </a:xfrm>
            <a:custGeom>
              <a:avLst/>
              <a:gdLst>
                <a:gd name="connsiteX0" fmla="*/ -1 w 1706645"/>
                <a:gd name="connsiteY0" fmla="*/ -1 h 535134"/>
                <a:gd name="connsiteX1" fmla="*/ 1706645 w 1706645"/>
                <a:gd name="connsiteY1" fmla="*/ -1 h 535134"/>
                <a:gd name="connsiteX2" fmla="*/ 1706645 w 1706645"/>
                <a:gd name="connsiteY2" fmla="*/ 535134 h 535134"/>
                <a:gd name="connsiteX3" fmla="*/ -1 w 1706645"/>
                <a:gd name="connsiteY3" fmla="*/ 535134 h 53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645" h="535134">
                  <a:moveTo>
                    <a:pt x="-1" y="-1"/>
                  </a:moveTo>
                  <a:lnTo>
                    <a:pt x="1706645" y="-1"/>
                  </a:lnTo>
                  <a:lnTo>
                    <a:pt x="1706645" y="535134"/>
                  </a:lnTo>
                  <a:lnTo>
                    <a:pt x="-1" y="535134"/>
                  </a:lnTo>
                  <a:close/>
                </a:path>
              </a:pathLst>
            </a:custGeom>
          </p:spPr>
        </p:pic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97BFAE7-B9BF-4ED1-B6A4-2E55AAE25B67}"/>
                </a:ext>
              </a:extLst>
            </p:cNvPr>
            <p:cNvSpPr/>
            <p:nvPr/>
          </p:nvSpPr>
          <p:spPr>
            <a:xfrm>
              <a:off x="6732048" y="5489227"/>
              <a:ext cx="2603357" cy="433892"/>
            </a:xfrm>
            <a:custGeom>
              <a:avLst/>
              <a:gdLst>
                <a:gd name="connsiteX0" fmla="*/ 0 w 2603357"/>
                <a:gd name="connsiteY0" fmla="*/ 0 h 433892"/>
                <a:gd name="connsiteX1" fmla="*/ 2603358 w 2603357"/>
                <a:gd name="connsiteY1" fmla="*/ 0 h 433892"/>
                <a:gd name="connsiteX2" fmla="*/ 2603358 w 2603357"/>
                <a:gd name="connsiteY2" fmla="*/ 433893 h 433892"/>
                <a:gd name="connsiteX3" fmla="*/ 0 w 2603357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3357" h="433892">
                  <a:moveTo>
                    <a:pt x="0" y="0"/>
                  </a:moveTo>
                  <a:lnTo>
                    <a:pt x="2603358" y="0"/>
                  </a:lnTo>
                  <a:lnTo>
                    <a:pt x="2603358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41F6982-3B53-95AA-A7C7-784224C58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12837" y="5583237"/>
              <a:ext cx="2227317" cy="289261"/>
            </a:xfrm>
            <a:custGeom>
              <a:avLst/>
              <a:gdLst>
                <a:gd name="connsiteX0" fmla="*/ -1 w 2227317"/>
                <a:gd name="connsiteY0" fmla="*/ -1 h 289261"/>
                <a:gd name="connsiteX1" fmla="*/ 2227317 w 2227317"/>
                <a:gd name="connsiteY1" fmla="*/ -1 h 289261"/>
                <a:gd name="connsiteX2" fmla="*/ 2227317 w 2227317"/>
                <a:gd name="connsiteY2" fmla="*/ 289262 h 289261"/>
                <a:gd name="connsiteX3" fmla="*/ -1 w 2227317"/>
                <a:gd name="connsiteY3" fmla="*/ 289262 h 28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17" h="289261">
                  <a:moveTo>
                    <a:pt x="-1" y="-1"/>
                  </a:moveTo>
                  <a:lnTo>
                    <a:pt x="2227317" y="-1"/>
                  </a:lnTo>
                  <a:lnTo>
                    <a:pt x="2227317" y="289262"/>
                  </a:lnTo>
                  <a:lnTo>
                    <a:pt x="-1" y="289262"/>
                  </a:lnTo>
                  <a:close/>
                </a:path>
              </a:pathLst>
            </a:custGeom>
          </p:spPr>
        </p:pic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C74EAE2-3220-010A-DD2B-95D5C61F3979}"/>
                </a:ext>
              </a:extLst>
            </p:cNvPr>
            <p:cNvSpPr/>
            <p:nvPr/>
          </p:nvSpPr>
          <p:spPr>
            <a:xfrm>
              <a:off x="7165941" y="5923120"/>
              <a:ext cx="1735571" cy="433892"/>
            </a:xfrm>
            <a:custGeom>
              <a:avLst/>
              <a:gdLst>
                <a:gd name="connsiteX0" fmla="*/ 0 w 1735571"/>
                <a:gd name="connsiteY0" fmla="*/ 0 h 433892"/>
                <a:gd name="connsiteX1" fmla="*/ 1735572 w 1735571"/>
                <a:gd name="connsiteY1" fmla="*/ 0 h 433892"/>
                <a:gd name="connsiteX2" fmla="*/ 1735572 w 1735571"/>
                <a:gd name="connsiteY2" fmla="*/ 433893 h 433892"/>
                <a:gd name="connsiteX3" fmla="*/ 0 w 1735571"/>
                <a:gd name="connsiteY3" fmla="*/ 433893 h 4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5571" h="433892">
                  <a:moveTo>
                    <a:pt x="0" y="0"/>
                  </a:moveTo>
                  <a:lnTo>
                    <a:pt x="1735572" y="0"/>
                  </a:lnTo>
                  <a:lnTo>
                    <a:pt x="1735572" y="433893"/>
                  </a:lnTo>
                  <a:lnTo>
                    <a:pt x="0" y="433893"/>
                  </a:lnTo>
                  <a:close/>
                </a:path>
              </a:pathLst>
            </a:custGeom>
            <a:noFill/>
            <a:ln w="1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2051E7A7-C5D8-4F30-368C-295E5025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32266" y="6038825"/>
              <a:ext cx="1388457" cy="245872"/>
            </a:xfrm>
            <a:custGeom>
              <a:avLst/>
              <a:gdLst>
                <a:gd name="connsiteX0" fmla="*/ -1 w 1388457"/>
                <a:gd name="connsiteY0" fmla="*/ -1 h 245872"/>
                <a:gd name="connsiteX1" fmla="*/ 1388457 w 1388457"/>
                <a:gd name="connsiteY1" fmla="*/ -1 h 245872"/>
                <a:gd name="connsiteX2" fmla="*/ 1388457 w 1388457"/>
                <a:gd name="connsiteY2" fmla="*/ 245872 h 245872"/>
                <a:gd name="connsiteX3" fmla="*/ -1 w 1388457"/>
                <a:gd name="connsiteY3" fmla="*/ 245872 h 24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457" h="245872">
                  <a:moveTo>
                    <a:pt x="-1" y="-1"/>
                  </a:moveTo>
                  <a:lnTo>
                    <a:pt x="1388457" y="-1"/>
                  </a:lnTo>
                  <a:lnTo>
                    <a:pt x="1388457" y="245872"/>
                  </a:lnTo>
                  <a:lnTo>
                    <a:pt x="-1" y="245872"/>
                  </a:lnTo>
                  <a:close/>
                </a:path>
              </a:pathLst>
            </a:custGeom>
          </p:spPr>
        </p:pic>
        <p:grpSp>
          <p:nvGrpSpPr>
            <p:cNvPr id="49" name="内容占位符 3" descr="服务外包3.drawio">
              <a:extLst>
                <a:ext uri="{FF2B5EF4-FFF2-40B4-BE49-F238E27FC236}">
                  <a16:creationId xmlns:a16="http://schemas.microsoft.com/office/drawing/2014/main" id="{1730948B-FA9E-AFE2-ACCE-2ABC53B26762}"/>
                </a:ext>
              </a:extLst>
            </p:cNvPr>
            <p:cNvGrpSpPr/>
            <p:nvPr/>
          </p:nvGrpSpPr>
          <p:grpSpPr>
            <a:xfrm>
              <a:off x="2827011" y="1672704"/>
              <a:ext cx="1960328" cy="1213164"/>
              <a:chOff x="2827011" y="1672704"/>
              <a:chExt cx="1960328" cy="1213164"/>
            </a:xfrm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F26BB714-FD80-E64B-CBDB-DF8E41F4F61A}"/>
                  </a:ext>
                </a:extLst>
              </p:cNvPr>
              <p:cNvSpPr/>
              <p:nvPr/>
            </p:nvSpPr>
            <p:spPr>
              <a:xfrm>
                <a:off x="2827011" y="1742127"/>
                <a:ext cx="1852144" cy="1143741"/>
              </a:xfrm>
              <a:custGeom>
                <a:avLst/>
                <a:gdLst>
                  <a:gd name="connsiteX0" fmla="*/ 0 w 1852144"/>
                  <a:gd name="connsiteY0" fmla="*/ 1143742 h 1143741"/>
                  <a:gd name="connsiteX1" fmla="*/ 1852144 w 1852144"/>
                  <a:gd name="connsiteY1" fmla="*/ 0 h 1143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2144" h="1143741">
                    <a:moveTo>
                      <a:pt x="0" y="1143742"/>
                    </a:moveTo>
                    <a:cubicBezTo>
                      <a:pt x="96426" y="468797"/>
                      <a:pt x="713797" y="87550"/>
                      <a:pt x="1852144" y="0"/>
                    </a:cubicBezTo>
                  </a:path>
                </a:pathLst>
              </a:custGeom>
              <a:noFill/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08DDF303-9E0A-32A8-E039-40A02D5FAA23}"/>
                  </a:ext>
                </a:extLst>
              </p:cNvPr>
              <p:cNvSpPr/>
              <p:nvPr/>
            </p:nvSpPr>
            <p:spPr>
              <a:xfrm>
                <a:off x="4637647" y="1672704"/>
                <a:ext cx="149693" cy="144341"/>
              </a:xfrm>
              <a:custGeom>
                <a:avLst/>
                <a:gdLst>
                  <a:gd name="connsiteX0" fmla="*/ 149693 w 149693"/>
                  <a:gd name="connsiteY0" fmla="*/ 61034 h 144341"/>
                  <a:gd name="connsiteX1" fmla="*/ 10992 w 149693"/>
                  <a:gd name="connsiteY1" fmla="*/ 144342 h 144341"/>
                  <a:gd name="connsiteX2" fmla="*/ 41509 w 149693"/>
                  <a:gd name="connsiteY2" fmla="*/ 69423 h 144341"/>
                  <a:gd name="connsiteX3" fmla="*/ 0 w 149693"/>
                  <a:gd name="connsiteY3" fmla="*/ 0 h 14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693" h="144341">
                    <a:moveTo>
                      <a:pt x="149693" y="61034"/>
                    </a:moveTo>
                    <a:lnTo>
                      <a:pt x="10992" y="144342"/>
                    </a:lnTo>
                    <a:lnTo>
                      <a:pt x="41509" y="694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8088"/>
              </a:solidFill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2" name="内容占位符 3" descr="服务外包3.drawio">
              <a:extLst>
                <a:ext uri="{FF2B5EF4-FFF2-40B4-BE49-F238E27FC236}">
                  <a16:creationId xmlns:a16="http://schemas.microsoft.com/office/drawing/2014/main" id="{034B3C6D-0B06-C3A3-E6CA-BCD7BA3AFCCC}"/>
                </a:ext>
              </a:extLst>
            </p:cNvPr>
            <p:cNvGrpSpPr/>
            <p:nvPr/>
          </p:nvGrpSpPr>
          <p:grpSpPr>
            <a:xfrm>
              <a:off x="2877632" y="4621441"/>
              <a:ext cx="1909707" cy="1212586"/>
              <a:chOff x="2877632" y="4621441"/>
              <a:chExt cx="1909707" cy="1212586"/>
            </a:xfrm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5F36E673-9A75-F488-7692-28E8CA9FA946}"/>
                  </a:ext>
                </a:extLst>
              </p:cNvPr>
              <p:cNvSpPr/>
              <p:nvPr/>
            </p:nvSpPr>
            <p:spPr>
              <a:xfrm>
                <a:off x="2877632" y="4621441"/>
                <a:ext cx="1801668" cy="1143452"/>
              </a:xfrm>
              <a:custGeom>
                <a:avLst/>
                <a:gdLst>
                  <a:gd name="connsiteX0" fmla="*/ 0 w 1801668"/>
                  <a:gd name="connsiteY0" fmla="*/ 0 h 1143452"/>
                  <a:gd name="connsiteX1" fmla="*/ 1801668 w 1801668"/>
                  <a:gd name="connsiteY1" fmla="*/ 1143453 h 114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668" h="1143452">
                    <a:moveTo>
                      <a:pt x="0" y="0"/>
                    </a:moveTo>
                    <a:cubicBezTo>
                      <a:pt x="96426" y="674949"/>
                      <a:pt x="696977" y="1056095"/>
                      <a:pt x="1801668" y="1143453"/>
                    </a:cubicBezTo>
                  </a:path>
                </a:pathLst>
              </a:custGeom>
              <a:noFill/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C0FBF22B-E779-F33A-C9A7-4C88B8D0CCFD}"/>
                  </a:ext>
                </a:extLst>
              </p:cNvPr>
              <p:cNvSpPr/>
              <p:nvPr/>
            </p:nvSpPr>
            <p:spPr>
              <a:xfrm>
                <a:off x="4637502" y="5689975"/>
                <a:ext cx="149837" cy="144052"/>
              </a:xfrm>
              <a:custGeom>
                <a:avLst/>
                <a:gdLst>
                  <a:gd name="connsiteX0" fmla="*/ 149838 w 149837"/>
                  <a:gd name="connsiteY0" fmla="*/ 83452 h 144052"/>
                  <a:gd name="connsiteX1" fmla="*/ 0 w 149837"/>
                  <a:gd name="connsiteY1" fmla="*/ 144052 h 144052"/>
                  <a:gd name="connsiteX2" fmla="*/ 41799 w 149837"/>
                  <a:gd name="connsiteY2" fmla="*/ 74919 h 144052"/>
                  <a:gd name="connsiteX3" fmla="*/ 11426 w 149837"/>
                  <a:gd name="connsiteY3" fmla="*/ 0 h 14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837" h="144052">
                    <a:moveTo>
                      <a:pt x="149838" y="83452"/>
                    </a:moveTo>
                    <a:lnTo>
                      <a:pt x="0" y="144052"/>
                    </a:lnTo>
                    <a:lnTo>
                      <a:pt x="41799" y="74919"/>
                    </a:lnTo>
                    <a:lnTo>
                      <a:pt x="11426" y="0"/>
                    </a:lnTo>
                    <a:close/>
                  </a:path>
                </a:pathLst>
              </a:custGeom>
              <a:solidFill>
                <a:srgbClr val="0E8088"/>
              </a:solidFill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5" name="内容占位符 3" descr="服务外包3.drawio">
              <a:extLst>
                <a:ext uri="{FF2B5EF4-FFF2-40B4-BE49-F238E27FC236}">
                  <a16:creationId xmlns:a16="http://schemas.microsoft.com/office/drawing/2014/main" id="{06A2E73A-300D-FBAE-A093-4B3CDD758B2D}"/>
                </a:ext>
              </a:extLst>
            </p:cNvPr>
            <p:cNvGrpSpPr/>
            <p:nvPr/>
          </p:nvGrpSpPr>
          <p:grpSpPr>
            <a:xfrm>
              <a:off x="2884864" y="2974383"/>
              <a:ext cx="1902476" cy="634640"/>
              <a:chOff x="2884864" y="2974383"/>
              <a:chExt cx="1902476" cy="634640"/>
            </a:xfrm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033AD7AD-184E-E394-6CEE-42B992D639BA}"/>
                  </a:ext>
                </a:extLst>
              </p:cNvPr>
              <p:cNvSpPr/>
              <p:nvPr/>
            </p:nvSpPr>
            <p:spPr>
              <a:xfrm>
                <a:off x="2884864" y="3043806"/>
                <a:ext cx="1794291" cy="565217"/>
              </a:xfrm>
              <a:custGeom>
                <a:avLst/>
                <a:gdLst>
                  <a:gd name="connsiteX0" fmla="*/ 0 w 1794291"/>
                  <a:gd name="connsiteY0" fmla="*/ 565218 h 565217"/>
                  <a:gd name="connsiteX1" fmla="*/ 1794292 w 1794291"/>
                  <a:gd name="connsiteY1" fmla="*/ 0 h 56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4291" h="565217">
                    <a:moveTo>
                      <a:pt x="0" y="565218"/>
                    </a:moveTo>
                    <a:cubicBezTo>
                      <a:pt x="57852" y="275956"/>
                      <a:pt x="655945" y="87545"/>
                      <a:pt x="1794292" y="0"/>
                    </a:cubicBezTo>
                  </a:path>
                </a:pathLst>
              </a:custGeom>
              <a:noFill/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8B0CAFC1-919A-BC3F-2AF9-554806B72182}"/>
                  </a:ext>
                </a:extLst>
              </p:cNvPr>
              <p:cNvSpPr/>
              <p:nvPr/>
            </p:nvSpPr>
            <p:spPr>
              <a:xfrm>
                <a:off x="4637647" y="2974383"/>
                <a:ext cx="149693" cy="144341"/>
              </a:xfrm>
              <a:custGeom>
                <a:avLst/>
                <a:gdLst>
                  <a:gd name="connsiteX0" fmla="*/ 149693 w 149693"/>
                  <a:gd name="connsiteY0" fmla="*/ 61034 h 144341"/>
                  <a:gd name="connsiteX1" fmla="*/ 10992 w 149693"/>
                  <a:gd name="connsiteY1" fmla="*/ 144342 h 144341"/>
                  <a:gd name="connsiteX2" fmla="*/ 41509 w 149693"/>
                  <a:gd name="connsiteY2" fmla="*/ 69423 h 144341"/>
                  <a:gd name="connsiteX3" fmla="*/ 0 w 149693"/>
                  <a:gd name="connsiteY3" fmla="*/ 0 h 14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693" h="144341">
                    <a:moveTo>
                      <a:pt x="149693" y="61034"/>
                    </a:moveTo>
                    <a:lnTo>
                      <a:pt x="10992" y="144342"/>
                    </a:lnTo>
                    <a:lnTo>
                      <a:pt x="41509" y="694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8088"/>
              </a:solidFill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内容占位符 3" descr="服务外包3.drawio">
              <a:extLst>
                <a:ext uri="{FF2B5EF4-FFF2-40B4-BE49-F238E27FC236}">
                  <a16:creationId xmlns:a16="http://schemas.microsoft.com/office/drawing/2014/main" id="{7D8E0814-4326-C57D-5AE7-90611A4F0696}"/>
                </a:ext>
              </a:extLst>
            </p:cNvPr>
            <p:cNvGrpSpPr/>
            <p:nvPr/>
          </p:nvGrpSpPr>
          <p:grpSpPr>
            <a:xfrm>
              <a:off x="2877632" y="3898286"/>
              <a:ext cx="1902476" cy="634640"/>
              <a:chOff x="2877632" y="3898286"/>
              <a:chExt cx="1902476" cy="634640"/>
            </a:xfrm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F306EE67-AF75-3554-0F3E-85EC3BEBAE8F}"/>
                  </a:ext>
                </a:extLst>
              </p:cNvPr>
              <p:cNvSpPr/>
              <p:nvPr/>
            </p:nvSpPr>
            <p:spPr>
              <a:xfrm>
                <a:off x="2877632" y="3898286"/>
                <a:ext cx="1794291" cy="565217"/>
              </a:xfrm>
              <a:custGeom>
                <a:avLst/>
                <a:gdLst>
                  <a:gd name="connsiteX0" fmla="*/ 0 w 1794291"/>
                  <a:gd name="connsiteY0" fmla="*/ 0 h 565217"/>
                  <a:gd name="connsiteX1" fmla="*/ 1794292 w 1794291"/>
                  <a:gd name="connsiteY1" fmla="*/ 565218 h 56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4291" h="565217">
                    <a:moveTo>
                      <a:pt x="0" y="0"/>
                    </a:moveTo>
                    <a:cubicBezTo>
                      <a:pt x="57852" y="289262"/>
                      <a:pt x="655945" y="477673"/>
                      <a:pt x="1794292" y="565218"/>
                    </a:cubicBezTo>
                  </a:path>
                </a:pathLst>
              </a:custGeom>
              <a:noFill/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67CF0724-203C-94D3-A98D-10286B768D2E}"/>
                  </a:ext>
                </a:extLst>
              </p:cNvPr>
              <p:cNvSpPr/>
              <p:nvPr/>
            </p:nvSpPr>
            <p:spPr>
              <a:xfrm>
                <a:off x="4630415" y="4388585"/>
                <a:ext cx="149693" cy="144341"/>
              </a:xfrm>
              <a:custGeom>
                <a:avLst/>
                <a:gdLst>
                  <a:gd name="connsiteX0" fmla="*/ 149693 w 149693"/>
                  <a:gd name="connsiteY0" fmla="*/ 83308 h 144341"/>
                  <a:gd name="connsiteX1" fmla="*/ 0 w 149693"/>
                  <a:gd name="connsiteY1" fmla="*/ 144342 h 144341"/>
                  <a:gd name="connsiteX2" fmla="*/ 41509 w 149693"/>
                  <a:gd name="connsiteY2" fmla="*/ 74919 h 144341"/>
                  <a:gd name="connsiteX3" fmla="*/ 10992 w 149693"/>
                  <a:gd name="connsiteY3" fmla="*/ 0 h 14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693" h="144341">
                    <a:moveTo>
                      <a:pt x="149693" y="83308"/>
                    </a:moveTo>
                    <a:lnTo>
                      <a:pt x="0" y="144342"/>
                    </a:lnTo>
                    <a:lnTo>
                      <a:pt x="41509" y="74919"/>
                    </a:lnTo>
                    <a:lnTo>
                      <a:pt x="10992" y="0"/>
                    </a:lnTo>
                    <a:close/>
                  </a:path>
                </a:pathLst>
              </a:custGeom>
              <a:solidFill>
                <a:srgbClr val="0E8088"/>
              </a:solidFill>
              <a:ln w="57844" cap="flat">
                <a:solidFill>
                  <a:srgbClr val="0E808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2F6D0F1B-E806-3D72-E1E5-88DBB1CCD8FB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D28A2-F9DD-16D5-FD4E-3B3DE5C5E6CB}"/>
              </a:ext>
            </a:extLst>
          </p:cNvPr>
          <p:cNvSpPr txBox="1"/>
          <p:nvPr/>
        </p:nvSpPr>
        <p:spPr>
          <a:xfrm>
            <a:off x="9762068" y="2690617"/>
            <a:ext cx="154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ChatGLM</a:t>
            </a:r>
            <a:r>
              <a:rPr lang="zh-CN" altLang="en-US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构建知识图谱</a:t>
            </a:r>
          </a:p>
        </p:txBody>
      </p:sp>
    </p:spTree>
    <p:extLst>
      <p:ext uri="{BB962C8B-B14F-4D97-AF65-F5344CB8AC3E}">
        <p14:creationId xmlns:p14="http://schemas.microsoft.com/office/powerpoint/2010/main" val="339122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353596" y="1300847"/>
            <a:ext cx="1794136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1003807" y="1698773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solidFill>
                  <a:srgbClr val="EEECE1">
                    <a:lumMod val="25000"/>
                  </a:srgb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整体框架</a:t>
            </a:r>
            <a:endParaRPr kumimoji="0" lang="zh-CN" altLang="en-US" sz="1600" b="0" i="0" u="none" strike="noStrike" kern="14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汉仪文黑-55简" panose="00020600040101010101" pitchFamily="18" charset="-122"/>
            </a:endParaRP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5A86B065-63FA-5AEF-63EC-2B92B10F1B4F}"/>
              </a:ext>
            </a:extLst>
          </p:cNvPr>
          <p:cNvGrpSpPr/>
          <p:nvPr/>
        </p:nvGrpSpPr>
        <p:grpSpPr>
          <a:xfrm>
            <a:off x="57149" y="24189"/>
            <a:ext cx="12077703" cy="6723753"/>
            <a:chOff x="57150" y="24188"/>
            <a:chExt cx="12034948" cy="6699942"/>
          </a:xfrm>
        </p:grpSpPr>
        <p:sp>
          <p:nvSpPr>
            <p:cNvPr id="5" name="文本框 6">
              <a:extLst>
                <a:ext uri="{FF2B5EF4-FFF2-40B4-BE49-F238E27FC236}">
                  <a16:creationId xmlns:a16="http://schemas.microsoft.com/office/drawing/2014/main" id="{C48667EB-D436-5AED-C132-DAF00FD2783C}"/>
                </a:ext>
              </a:extLst>
            </p:cNvPr>
            <p:cNvSpPr txBox="1"/>
            <p:nvPr/>
          </p:nvSpPr>
          <p:spPr>
            <a:xfrm>
              <a:off x="57150" y="2437208"/>
              <a:ext cx="2348801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数据收集与预处理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3F44AA3-2DDC-79A2-1E76-8734DE6CD72D}"/>
                </a:ext>
              </a:extLst>
            </p:cNvPr>
            <p:cNvSpPr/>
            <p:nvPr/>
          </p:nvSpPr>
          <p:spPr>
            <a:xfrm>
              <a:off x="57151" y="2344783"/>
              <a:ext cx="1992365" cy="55418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B49347BE-880A-75AF-7F84-E4C284B00305}"/>
                </a:ext>
              </a:extLst>
            </p:cNvPr>
            <p:cNvSpPr txBox="1"/>
            <p:nvPr/>
          </p:nvSpPr>
          <p:spPr>
            <a:xfrm>
              <a:off x="2633295" y="2439720"/>
              <a:ext cx="132135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数据收集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348DF6C-7E0D-8B84-FFE0-08A07F5D2B28}"/>
                </a:ext>
              </a:extLst>
            </p:cNvPr>
            <p:cNvSpPr/>
            <p:nvPr/>
          </p:nvSpPr>
          <p:spPr>
            <a:xfrm>
              <a:off x="2633294" y="2344783"/>
              <a:ext cx="1090247" cy="55418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B363CED-8DAE-2277-068C-C387601B0D73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2049516" y="2621874"/>
              <a:ext cx="583779" cy="0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16">
              <a:extLst>
                <a:ext uri="{FF2B5EF4-FFF2-40B4-BE49-F238E27FC236}">
                  <a16:creationId xmlns:a16="http://schemas.microsoft.com/office/drawing/2014/main" id="{6506A4A9-AE8D-CF35-FC86-42D36EE462C8}"/>
                </a:ext>
              </a:extLst>
            </p:cNvPr>
            <p:cNvSpPr txBox="1"/>
            <p:nvPr/>
          </p:nvSpPr>
          <p:spPr>
            <a:xfrm>
              <a:off x="3536267" y="24188"/>
              <a:ext cx="162280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网络爬虫技术</a:t>
              </a:r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CFE2BD-62A6-0706-2A9B-4FB597F9A622}"/>
                </a:ext>
              </a:extLst>
            </p:cNvPr>
            <p:cNvSpPr/>
            <p:nvPr/>
          </p:nvSpPr>
          <p:spPr>
            <a:xfrm>
              <a:off x="2560746" y="46859"/>
              <a:ext cx="4011802" cy="981331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FBB880D-F054-1EC0-485F-E2D63BE52EC6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3178418" y="2026849"/>
              <a:ext cx="0" cy="317933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文本框 26">
              <a:extLst>
                <a:ext uri="{FF2B5EF4-FFF2-40B4-BE49-F238E27FC236}">
                  <a16:creationId xmlns:a16="http://schemas.microsoft.com/office/drawing/2014/main" id="{85AAFEAB-EE8B-63E9-6B6A-EAB384F87B67}"/>
                </a:ext>
              </a:extLst>
            </p:cNvPr>
            <p:cNvSpPr txBox="1"/>
            <p:nvPr/>
          </p:nvSpPr>
          <p:spPr>
            <a:xfrm>
              <a:off x="4463561" y="320252"/>
              <a:ext cx="186450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广度优先搜索的传统爬虫</a:t>
              </a:r>
              <a:endParaRPr lang="zh-CN" altLang="en-US" sz="1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C8E141E-5174-D997-18CC-7699FF3CE24F}"/>
                </a:ext>
              </a:extLst>
            </p:cNvPr>
            <p:cNvSpPr/>
            <p:nvPr/>
          </p:nvSpPr>
          <p:spPr>
            <a:xfrm>
              <a:off x="4311074" y="380151"/>
              <a:ext cx="2169482" cy="554183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文本框 33">
              <a:extLst>
                <a:ext uri="{FF2B5EF4-FFF2-40B4-BE49-F238E27FC236}">
                  <a16:creationId xmlns:a16="http://schemas.microsoft.com/office/drawing/2014/main" id="{633596C1-65D4-EE15-F704-358AB5EE6CDE}"/>
                </a:ext>
              </a:extLst>
            </p:cNvPr>
            <p:cNvSpPr txBox="1"/>
            <p:nvPr/>
          </p:nvSpPr>
          <p:spPr>
            <a:xfrm>
              <a:off x="2560746" y="439137"/>
              <a:ext cx="132135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聚焦爬虫</a:t>
              </a:r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70D2CA4F-CF21-9413-4B38-2CB01B52721D}"/>
                </a:ext>
              </a:extLst>
            </p:cNvPr>
            <p:cNvSpPr/>
            <p:nvPr/>
          </p:nvSpPr>
          <p:spPr>
            <a:xfrm>
              <a:off x="2621725" y="380152"/>
              <a:ext cx="1260377" cy="554183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文本框 40">
              <a:extLst>
                <a:ext uri="{FF2B5EF4-FFF2-40B4-BE49-F238E27FC236}">
                  <a16:creationId xmlns:a16="http://schemas.microsoft.com/office/drawing/2014/main" id="{A3A269F5-1684-2935-B206-5A0C571D99E4}"/>
                </a:ext>
              </a:extLst>
            </p:cNvPr>
            <p:cNvSpPr txBox="1"/>
            <p:nvPr/>
          </p:nvSpPr>
          <p:spPr>
            <a:xfrm>
              <a:off x="8003944" y="393519"/>
              <a:ext cx="1713242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cs typeface="仿宋" panose="02010609060101010101" pitchFamily="49" charset="-122"/>
                </a:rPr>
                <a:t>Scrapy</a:t>
              </a:r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框架</a:t>
              </a:r>
              <a:endParaRPr lang="zh-CN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7732E4A-7208-7414-8973-80CD2CC05595}"/>
                </a:ext>
              </a:extLst>
            </p:cNvPr>
            <p:cNvSpPr/>
            <p:nvPr/>
          </p:nvSpPr>
          <p:spPr>
            <a:xfrm>
              <a:off x="8014104" y="294868"/>
              <a:ext cx="1617006" cy="621801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5DEFBEB-BF59-5853-D0EE-9AEAE8E97C75}"/>
                </a:ext>
              </a:extLst>
            </p:cNvPr>
            <p:cNvCxnSpPr>
              <a:endCxn id="61" idx="3"/>
            </p:cNvCxnSpPr>
            <p:nvPr/>
          </p:nvCxnSpPr>
          <p:spPr>
            <a:xfrm flipH="1">
              <a:off x="6572548" y="537524"/>
              <a:ext cx="1431397" cy="0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49">
              <a:extLst>
                <a:ext uri="{FF2B5EF4-FFF2-40B4-BE49-F238E27FC236}">
                  <a16:creationId xmlns:a16="http://schemas.microsoft.com/office/drawing/2014/main" id="{165D7CED-F5CE-D7E7-2F84-2F92D1D4AB52}"/>
                </a:ext>
              </a:extLst>
            </p:cNvPr>
            <p:cNvSpPr txBox="1"/>
            <p:nvPr/>
          </p:nvSpPr>
          <p:spPr>
            <a:xfrm>
              <a:off x="5110213" y="1533529"/>
              <a:ext cx="2578122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266700" algn="ctr"/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计算机网络课程资料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12FEE8C-61E8-992F-15E2-CA43331B771D}"/>
                </a:ext>
              </a:extLst>
            </p:cNvPr>
            <p:cNvSpPr/>
            <p:nvPr/>
          </p:nvSpPr>
          <p:spPr>
            <a:xfrm>
              <a:off x="2556419" y="1247240"/>
              <a:ext cx="5352558" cy="77960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E1285958-C6E5-6FF3-A963-002214EC89E5}"/>
                </a:ext>
              </a:extLst>
            </p:cNvPr>
            <p:cNvSpPr/>
            <p:nvPr/>
          </p:nvSpPr>
          <p:spPr>
            <a:xfrm>
              <a:off x="2662967" y="1511902"/>
              <a:ext cx="2525903" cy="403701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文本框 57">
              <a:extLst>
                <a:ext uri="{FF2B5EF4-FFF2-40B4-BE49-F238E27FC236}">
                  <a16:creationId xmlns:a16="http://schemas.microsoft.com/office/drawing/2014/main" id="{8CB4EEB8-5654-643D-6EC1-59B4303CFEDC}"/>
                </a:ext>
              </a:extLst>
            </p:cNvPr>
            <p:cNvSpPr txBox="1"/>
            <p:nvPr/>
          </p:nvSpPr>
          <p:spPr>
            <a:xfrm>
              <a:off x="3594616" y="1235146"/>
              <a:ext cx="332752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数据集的来源与结构细节</a:t>
              </a:r>
              <a:endParaRPr lang="zh-CN" altLang="en-US" sz="1100" dirty="0">
                <a:latin typeface="Palatino Linotype" panose="02040502050505030304" pitchFamily="18" charset="0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4E7126A-BECB-7B1D-8CB2-1123463B7977}"/>
                </a:ext>
              </a:extLst>
            </p:cNvPr>
            <p:cNvSpPr/>
            <p:nvPr/>
          </p:nvSpPr>
          <p:spPr>
            <a:xfrm>
              <a:off x="5295416" y="1511903"/>
              <a:ext cx="2525903" cy="403700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75" name="文本框 60">
              <a:extLst>
                <a:ext uri="{FF2B5EF4-FFF2-40B4-BE49-F238E27FC236}">
                  <a16:creationId xmlns:a16="http://schemas.microsoft.com/office/drawing/2014/main" id="{33ADA902-FC98-B672-6B0E-A3C736B02876}"/>
                </a:ext>
              </a:extLst>
            </p:cNvPr>
            <p:cNvSpPr txBox="1"/>
            <p:nvPr/>
          </p:nvSpPr>
          <p:spPr>
            <a:xfrm>
              <a:off x="2196525" y="1549573"/>
              <a:ext cx="3180958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266700" algn="ctr"/>
              <a:r>
                <a:rPr lang="en-US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中华文化通识课程资料</a:t>
              </a: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771E28E-1C99-E2F0-7E2B-031155FE9A9B}"/>
                </a:ext>
              </a:extLst>
            </p:cNvPr>
            <p:cNvCxnSpPr/>
            <p:nvPr/>
          </p:nvCxnSpPr>
          <p:spPr>
            <a:xfrm>
              <a:off x="4311074" y="1028191"/>
              <a:ext cx="0" cy="219050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本框 67">
              <a:extLst>
                <a:ext uri="{FF2B5EF4-FFF2-40B4-BE49-F238E27FC236}">
                  <a16:creationId xmlns:a16="http://schemas.microsoft.com/office/drawing/2014/main" id="{0819C80D-82A7-1626-A207-4DD38DEB47D5}"/>
                </a:ext>
              </a:extLst>
            </p:cNvPr>
            <p:cNvSpPr txBox="1"/>
            <p:nvPr/>
          </p:nvSpPr>
          <p:spPr>
            <a:xfrm>
              <a:off x="5173449" y="2330510"/>
              <a:ext cx="15072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数据清洗</a:t>
              </a:r>
              <a:endParaRPr lang="zh-CN" altLang="en-US" sz="1600" dirty="0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01F7254-6F6A-4A87-83D4-D359FDC370E1}"/>
                </a:ext>
              </a:extLst>
            </p:cNvPr>
            <p:cNvSpPr/>
            <p:nvPr/>
          </p:nvSpPr>
          <p:spPr>
            <a:xfrm>
              <a:off x="4398316" y="2329180"/>
              <a:ext cx="3102865" cy="77960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E830A5F-BFA6-4362-28FC-858EF49096F2}"/>
                </a:ext>
              </a:extLst>
            </p:cNvPr>
            <p:cNvCxnSpPr/>
            <p:nvPr/>
          </p:nvCxnSpPr>
          <p:spPr>
            <a:xfrm>
              <a:off x="3711880" y="2597279"/>
              <a:ext cx="673327" cy="1175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文本框 76">
              <a:extLst>
                <a:ext uri="{FF2B5EF4-FFF2-40B4-BE49-F238E27FC236}">
                  <a16:creationId xmlns:a16="http://schemas.microsoft.com/office/drawing/2014/main" id="{D192639C-5E76-FC05-EE14-99142DA86D2F}"/>
                </a:ext>
              </a:extLst>
            </p:cNvPr>
            <p:cNvSpPr txBox="1"/>
            <p:nvPr/>
          </p:nvSpPr>
          <p:spPr>
            <a:xfrm>
              <a:off x="4359811" y="2585569"/>
              <a:ext cx="3230542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4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去除多余空格、去除重复数据、删除特殊字符，停用词过滤</a:t>
              </a:r>
              <a:endParaRPr lang="zh-CN" altLang="en-US" sz="1400" dirty="0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B9BCE57C-612C-314A-A435-D51E24A0A7DE}"/>
                </a:ext>
              </a:extLst>
            </p:cNvPr>
            <p:cNvCxnSpPr/>
            <p:nvPr/>
          </p:nvCxnSpPr>
          <p:spPr>
            <a:xfrm flipV="1">
              <a:off x="7484035" y="2596999"/>
              <a:ext cx="337185" cy="5080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1ECE1D2-1A73-9325-BD00-53828D16CF71}"/>
                </a:ext>
              </a:extLst>
            </p:cNvPr>
            <p:cNvSpPr/>
            <p:nvPr/>
          </p:nvSpPr>
          <p:spPr>
            <a:xfrm>
              <a:off x="7793138" y="2357915"/>
              <a:ext cx="1850101" cy="77960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83" name="文本框 87">
              <a:extLst>
                <a:ext uri="{FF2B5EF4-FFF2-40B4-BE49-F238E27FC236}">
                  <a16:creationId xmlns:a16="http://schemas.microsoft.com/office/drawing/2014/main" id="{30431D3D-29E3-3AC7-06E6-5ED1D335C5C5}"/>
                </a:ext>
              </a:extLst>
            </p:cNvPr>
            <p:cNvSpPr txBox="1"/>
            <p:nvPr/>
          </p:nvSpPr>
          <p:spPr>
            <a:xfrm>
              <a:off x="8276314" y="2344783"/>
              <a:ext cx="11723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结构化</a:t>
              </a:r>
              <a:endParaRPr lang="zh-CN" altLang="en-US" sz="1600" dirty="0"/>
            </a:p>
          </p:txBody>
        </p:sp>
        <p:sp>
          <p:nvSpPr>
            <p:cNvPr id="84" name="文本框 88">
              <a:extLst>
                <a:ext uri="{FF2B5EF4-FFF2-40B4-BE49-F238E27FC236}">
                  <a16:creationId xmlns:a16="http://schemas.microsoft.com/office/drawing/2014/main" id="{D325C7D8-D40A-6653-96E3-28D6BF3F8D72}"/>
                </a:ext>
              </a:extLst>
            </p:cNvPr>
            <p:cNvSpPr txBox="1"/>
            <p:nvPr/>
          </p:nvSpPr>
          <p:spPr>
            <a:xfrm>
              <a:off x="8108525" y="2696469"/>
              <a:ext cx="14281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数据库</a:t>
              </a:r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Neo4j</a:t>
              </a:r>
              <a:endParaRPr lang="zh-CN" altLang="en-US" sz="1600" dirty="0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FE182433-8D27-8B1F-C886-62CD613F5F99}"/>
                </a:ext>
              </a:extLst>
            </p:cNvPr>
            <p:cNvSpPr/>
            <p:nvPr/>
          </p:nvSpPr>
          <p:spPr>
            <a:xfrm>
              <a:off x="7952621" y="2650610"/>
              <a:ext cx="1584071" cy="434783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A1DE000-0C35-164F-AE5A-A65952787FE4}"/>
                </a:ext>
              </a:extLst>
            </p:cNvPr>
            <p:cNvCxnSpPr/>
            <p:nvPr/>
          </p:nvCxnSpPr>
          <p:spPr>
            <a:xfrm>
              <a:off x="9643240" y="2585569"/>
              <a:ext cx="532595" cy="0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文本框 95">
              <a:extLst>
                <a:ext uri="{FF2B5EF4-FFF2-40B4-BE49-F238E27FC236}">
                  <a16:creationId xmlns:a16="http://schemas.microsoft.com/office/drawing/2014/main" id="{F65F20A2-1492-4B10-B12B-FEC8E9940931}"/>
                </a:ext>
              </a:extLst>
            </p:cNvPr>
            <p:cNvSpPr txBox="1"/>
            <p:nvPr/>
          </p:nvSpPr>
          <p:spPr>
            <a:xfrm>
              <a:off x="10185875" y="2481071"/>
              <a:ext cx="10896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数据增强</a:t>
              </a:r>
              <a:endParaRPr lang="zh-CN" altLang="en-US" sz="160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B91D35C-8650-B0D9-683B-AD2323C10052}"/>
                </a:ext>
              </a:extLst>
            </p:cNvPr>
            <p:cNvSpPr/>
            <p:nvPr/>
          </p:nvSpPr>
          <p:spPr>
            <a:xfrm>
              <a:off x="10150292" y="2377257"/>
              <a:ext cx="1090247" cy="55418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91" name="文本框 98">
              <a:extLst>
                <a:ext uri="{FF2B5EF4-FFF2-40B4-BE49-F238E27FC236}">
                  <a16:creationId xmlns:a16="http://schemas.microsoft.com/office/drawing/2014/main" id="{C5DA825B-A2B4-75A9-62B5-A403931B8896}"/>
                </a:ext>
              </a:extLst>
            </p:cNvPr>
            <p:cNvSpPr txBox="1"/>
            <p:nvPr/>
          </p:nvSpPr>
          <p:spPr>
            <a:xfrm>
              <a:off x="10104759" y="499377"/>
              <a:ext cx="15826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简单数据增强</a:t>
              </a:r>
              <a:endParaRPr lang="zh-CN" altLang="en-US" sz="1600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661F68A-B53C-C404-36A8-9E9B35F547ED}"/>
                </a:ext>
              </a:extLst>
            </p:cNvPr>
            <p:cNvSpPr/>
            <p:nvPr/>
          </p:nvSpPr>
          <p:spPr>
            <a:xfrm>
              <a:off x="9783151" y="499377"/>
              <a:ext cx="2243082" cy="165346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93" name="文本框 101">
              <a:extLst>
                <a:ext uri="{FF2B5EF4-FFF2-40B4-BE49-F238E27FC236}">
                  <a16:creationId xmlns:a16="http://schemas.microsoft.com/office/drawing/2014/main" id="{683C95AE-52EC-562D-9F48-8E7EC843A550}"/>
                </a:ext>
              </a:extLst>
            </p:cNvPr>
            <p:cNvSpPr txBox="1"/>
            <p:nvPr/>
          </p:nvSpPr>
          <p:spPr>
            <a:xfrm>
              <a:off x="11055700" y="1343289"/>
              <a:ext cx="826950" cy="584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同义词替换</a:t>
              </a:r>
              <a:endParaRPr lang="zh-CN" altLang="en-US" sz="1600" dirty="0"/>
            </a:p>
          </p:txBody>
        </p:sp>
        <p:sp>
          <p:nvSpPr>
            <p:cNvPr id="94" name="文本框 103">
              <a:extLst>
                <a:ext uri="{FF2B5EF4-FFF2-40B4-BE49-F238E27FC236}">
                  <a16:creationId xmlns:a16="http://schemas.microsoft.com/office/drawing/2014/main" id="{620AD33E-6E58-9E54-7DB2-51E07387C992}"/>
                </a:ext>
              </a:extLst>
            </p:cNvPr>
            <p:cNvSpPr txBox="1"/>
            <p:nvPr/>
          </p:nvSpPr>
          <p:spPr>
            <a:xfrm>
              <a:off x="10010988" y="1748824"/>
              <a:ext cx="6713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回译</a:t>
              </a:r>
              <a:endParaRPr lang="zh-CN" altLang="en-US" sz="1600" dirty="0"/>
            </a:p>
          </p:txBody>
        </p:sp>
        <p:sp>
          <p:nvSpPr>
            <p:cNvPr id="95" name="文本框 105">
              <a:extLst>
                <a:ext uri="{FF2B5EF4-FFF2-40B4-BE49-F238E27FC236}">
                  <a16:creationId xmlns:a16="http://schemas.microsoft.com/office/drawing/2014/main" id="{49587EAA-A99D-FE9B-A8EE-E1F3FF78AA44}"/>
                </a:ext>
              </a:extLst>
            </p:cNvPr>
            <p:cNvSpPr txBox="1"/>
            <p:nvPr/>
          </p:nvSpPr>
          <p:spPr>
            <a:xfrm>
              <a:off x="11016034" y="837930"/>
              <a:ext cx="1065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随机插入</a:t>
              </a:r>
              <a:endParaRPr lang="zh-CN" altLang="en-US" sz="1600" dirty="0"/>
            </a:p>
          </p:txBody>
        </p:sp>
        <p:sp>
          <p:nvSpPr>
            <p:cNvPr id="96" name="文本框 107">
              <a:extLst>
                <a:ext uri="{FF2B5EF4-FFF2-40B4-BE49-F238E27FC236}">
                  <a16:creationId xmlns:a16="http://schemas.microsoft.com/office/drawing/2014/main" id="{3F07A2E3-436F-EE24-5B25-FCFA847B5EEF}"/>
                </a:ext>
              </a:extLst>
            </p:cNvPr>
            <p:cNvSpPr txBox="1"/>
            <p:nvPr/>
          </p:nvSpPr>
          <p:spPr>
            <a:xfrm>
              <a:off x="9816368" y="1330246"/>
              <a:ext cx="10883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随机交换</a:t>
              </a:r>
              <a:endParaRPr lang="zh-CN" altLang="en-US" sz="1600" dirty="0"/>
            </a:p>
          </p:txBody>
        </p:sp>
        <p:sp>
          <p:nvSpPr>
            <p:cNvPr id="97" name="文本框 109">
              <a:extLst>
                <a:ext uri="{FF2B5EF4-FFF2-40B4-BE49-F238E27FC236}">
                  <a16:creationId xmlns:a16="http://schemas.microsoft.com/office/drawing/2014/main" id="{54FFC4BC-ACAC-D124-72F5-C49A4AF6E936}"/>
                </a:ext>
              </a:extLst>
            </p:cNvPr>
            <p:cNvSpPr txBox="1"/>
            <p:nvPr/>
          </p:nvSpPr>
          <p:spPr>
            <a:xfrm>
              <a:off x="9793196" y="896308"/>
              <a:ext cx="10166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随机删除</a:t>
              </a:r>
              <a:endParaRPr lang="zh-CN" altLang="en-US" sz="1600" dirty="0"/>
            </a:p>
          </p:txBody>
        </p: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AB294E8A-61F0-45C4-6AB7-5B8A71B1388D}"/>
                </a:ext>
              </a:extLst>
            </p:cNvPr>
            <p:cNvSpPr/>
            <p:nvPr/>
          </p:nvSpPr>
          <p:spPr>
            <a:xfrm>
              <a:off x="9842289" y="856841"/>
              <a:ext cx="927901" cy="378020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F14C078A-DDCA-CA6D-8EC9-C14325B104A3}"/>
                </a:ext>
              </a:extLst>
            </p:cNvPr>
            <p:cNvSpPr/>
            <p:nvPr/>
          </p:nvSpPr>
          <p:spPr>
            <a:xfrm>
              <a:off x="10939043" y="856841"/>
              <a:ext cx="1013586" cy="378021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913105C1-9203-942A-F03F-4410BBF08E80}"/>
                </a:ext>
              </a:extLst>
            </p:cNvPr>
            <p:cNvSpPr/>
            <p:nvPr/>
          </p:nvSpPr>
          <p:spPr>
            <a:xfrm>
              <a:off x="9835972" y="1345573"/>
              <a:ext cx="927901" cy="323226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52170D31-3D4E-3B6C-FA8F-C771F8C7C717}"/>
                </a:ext>
              </a:extLst>
            </p:cNvPr>
            <p:cNvSpPr/>
            <p:nvPr/>
          </p:nvSpPr>
          <p:spPr>
            <a:xfrm>
              <a:off x="10939043" y="1301401"/>
              <a:ext cx="1013586" cy="659130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317170C6-C1BF-31B3-ECD0-29C01309D511}"/>
                </a:ext>
              </a:extLst>
            </p:cNvPr>
            <p:cNvSpPr/>
            <p:nvPr/>
          </p:nvSpPr>
          <p:spPr>
            <a:xfrm>
              <a:off x="9863631" y="1756488"/>
              <a:ext cx="927901" cy="323226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3CEE4CB-F676-CE50-0C87-0FA2DFF3A1AC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10694394" y="2133792"/>
              <a:ext cx="635" cy="243839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文本框 121">
              <a:extLst>
                <a:ext uri="{FF2B5EF4-FFF2-40B4-BE49-F238E27FC236}">
                  <a16:creationId xmlns:a16="http://schemas.microsoft.com/office/drawing/2014/main" id="{8B1B9078-18BB-3856-AF90-98B477D18AC8}"/>
                </a:ext>
              </a:extLst>
            </p:cNvPr>
            <p:cNvSpPr txBox="1"/>
            <p:nvPr/>
          </p:nvSpPr>
          <p:spPr>
            <a:xfrm>
              <a:off x="171449" y="4963521"/>
              <a:ext cx="1470827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LTP</a:t>
              </a:r>
              <a:r>
                <a:rPr lang="zh-CN" altLang="zh-CN" sz="18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分词技术</a:t>
              </a:r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6B443B5-880E-7999-C4DF-29E33E0C23E1}"/>
                </a:ext>
              </a:extLst>
            </p:cNvPr>
            <p:cNvSpPr/>
            <p:nvPr/>
          </p:nvSpPr>
          <p:spPr>
            <a:xfrm>
              <a:off x="57150" y="4878233"/>
              <a:ext cx="1585126" cy="55418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66857F79-3DC4-2533-E7AC-8650C47C66BE}"/>
                </a:ext>
              </a:extLst>
            </p:cNvPr>
            <p:cNvCxnSpPr>
              <a:cxnSpLocks/>
              <a:stCxn id="105" idx="3"/>
              <a:endCxn id="130" idx="1"/>
            </p:cNvCxnSpPr>
            <p:nvPr/>
          </p:nvCxnSpPr>
          <p:spPr>
            <a:xfrm>
              <a:off x="1642276" y="5155324"/>
              <a:ext cx="390307" cy="780408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文本框 126">
              <a:extLst>
                <a:ext uri="{FF2B5EF4-FFF2-40B4-BE49-F238E27FC236}">
                  <a16:creationId xmlns:a16="http://schemas.microsoft.com/office/drawing/2014/main" id="{BA9E8E62-F2F0-4B4C-199E-880EB77346B4}"/>
                </a:ext>
              </a:extLst>
            </p:cNvPr>
            <p:cNvSpPr txBox="1"/>
            <p:nvPr/>
          </p:nvSpPr>
          <p:spPr>
            <a:xfrm>
              <a:off x="2792352" y="3467439"/>
              <a:ext cx="8060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分词</a:t>
              </a:r>
              <a:endParaRPr lang="zh-CN" altLang="en-US" sz="16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2DEF10A-65C1-3A8B-6404-778BE99DCDBD}"/>
                </a:ext>
              </a:extLst>
            </p:cNvPr>
            <p:cNvSpPr/>
            <p:nvPr/>
          </p:nvSpPr>
          <p:spPr>
            <a:xfrm>
              <a:off x="2355596" y="3445243"/>
              <a:ext cx="1501390" cy="14320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09" name="文本框 129">
              <a:extLst>
                <a:ext uri="{FF2B5EF4-FFF2-40B4-BE49-F238E27FC236}">
                  <a16:creationId xmlns:a16="http://schemas.microsoft.com/office/drawing/2014/main" id="{4AD4A465-9D72-5EAD-FC0B-5D956827EABA}"/>
                </a:ext>
              </a:extLst>
            </p:cNvPr>
            <p:cNvSpPr txBox="1"/>
            <p:nvPr/>
          </p:nvSpPr>
          <p:spPr>
            <a:xfrm>
              <a:off x="2444502" y="3876752"/>
              <a:ext cx="1354978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兼容外部词典的序列标注分词</a:t>
              </a:r>
              <a:endParaRPr lang="zh-CN" altLang="en-US" sz="1600" dirty="0"/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5A31B09E-0150-C147-72EE-EADC0A813CAC}"/>
                </a:ext>
              </a:extLst>
            </p:cNvPr>
            <p:cNvSpPr/>
            <p:nvPr/>
          </p:nvSpPr>
          <p:spPr>
            <a:xfrm>
              <a:off x="2488290" y="3778788"/>
              <a:ext cx="1266472" cy="1021386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11" name="文本框 134">
              <a:extLst>
                <a:ext uri="{FF2B5EF4-FFF2-40B4-BE49-F238E27FC236}">
                  <a16:creationId xmlns:a16="http://schemas.microsoft.com/office/drawing/2014/main" id="{D05E8B8D-5BEB-0969-CA45-8B5919B244E0}"/>
                </a:ext>
              </a:extLst>
            </p:cNvPr>
            <p:cNvSpPr txBox="1"/>
            <p:nvPr/>
          </p:nvSpPr>
          <p:spPr>
            <a:xfrm>
              <a:off x="10282631" y="3474688"/>
              <a:ext cx="1107016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8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词性标注</a:t>
              </a:r>
              <a:endParaRPr lang="zh-CN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0CB38C7-2411-631D-5B10-417533ECF4E9}"/>
                </a:ext>
              </a:extLst>
            </p:cNvPr>
            <p:cNvSpPr/>
            <p:nvPr/>
          </p:nvSpPr>
          <p:spPr>
            <a:xfrm>
              <a:off x="9810630" y="3439901"/>
              <a:ext cx="2010451" cy="142776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13" name="文本框 137">
              <a:extLst>
                <a:ext uri="{FF2B5EF4-FFF2-40B4-BE49-F238E27FC236}">
                  <a16:creationId xmlns:a16="http://schemas.microsoft.com/office/drawing/2014/main" id="{2E7BFA68-8C61-DE55-AEBE-A85A19179F9A}"/>
                </a:ext>
              </a:extLst>
            </p:cNvPr>
            <p:cNvSpPr txBox="1"/>
            <p:nvPr/>
          </p:nvSpPr>
          <p:spPr>
            <a:xfrm>
              <a:off x="10076520" y="3919423"/>
              <a:ext cx="1550767" cy="584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最大熵马尔科夫</a:t>
              </a:r>
              <a:r>
                <a:rPr lang="zh-CN" altLang="en-US" sz="1600" kern="100" dirty="0"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判别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模型</a:t>
              </a:r>
              <a:endParaRPr lang="zh-CN" altLang="en-US" sz="1600" dirty="0"/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21A1BD7C-23C8-2AB6-8592-3CD487BA404B}"/>
                </a:ext>
              </a:extLst>
            </p:cNvPr>
            <p:cNvSpPr/>
            <p:nvPr/>
          </p:nvSpPr>
          <p:spPr>
            <a:xfrm>
              <a:off x="10015520" y="3838740"/>
              <a:ext cx="1611767" cy="84265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15" name="文本框 142">
              <a:extLst>
                <a:ext uri="{FF2B5EF4-FFF2-40B4-BE49-F238E27FC236}">
                  <a16:creationId xmlns:a16="http://schemas.microsoft.com/office/drawing/2014/main" id="{C168E696-5110-8524-5CEB-F72666559C15}"/>
                </a:ext>
              </a:extLst>
            </p:cNvPr>
            <p:cNvSpPr txBox="1"/>
            <p:nvPr/>
          </p:nvSpPr>
          <p:spPr>
            <a:xfrm>
              <a:off x="4203927" y="3527093"/>
              <a:ext cx="14366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词义消歧</a:t>
              </a:r>
              <a:endParaRPr lang="zh-CN" altLang="en-US" sz="1600" dirty="0"/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27DAE62B-4B6D-8978-093B-5BF6A5517DBA}"/>
                </a:ext>
              </a:extLst>
            </p:cNvPr>
            <p:cNvSpPr/>
            <p:nvPr/>
          </p:nvSpPr>
          <p:spPr>
            <a:xfrm>
              <a:off x="4288135" y="3950953"/>
              <a:ext cx="1266472" cy="792803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127980D-C75B-1533-1C26-430BC0789053}"/>
                </a:ext>
              </a:extLst>
            </p:cNvPr>
            <p:cNvSpPr/>
            <p:nvPr/>
          </p:nvSpPr>
          <p:spPr>
            <a:xfrm>
              <a:off x="4177452" y="3441786"/>
              <a:ext cx="1501390" cy="14320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18" name="文本框 146">
              <a:extLst>
                <a:ext uri="{FF2B5EF4-FFF2-40B4-BE49-F238E27FC236}">
                  <a16:creationId xmlns:a16="http://schemas.microsoft.com/office/drawing/2014/main" id="{000DEA55-0746-0C5C-4E01-4D4A008B9D2F}"/>
                </a:ext>
              </a:extLst>
            </p:cNvPr>
            <p:cNvSpPr txBox="1"/>
            <p:nvPr/>
          </p:nvSpPr>
          <p:spPr>
            <a:xfrm>
              <a:off x="4394364" y="3912760"/>
              <a:ext cx="1101784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双验证码进行语料库标注</a:t>
              </a:r>
              <a:endParaRPr lang="zh-CN" altLang="en-US" sz="1600" dirty="0"/>
            </a:p>
          </p:txBody>
        </p:sp>
        <p:sp>
          <p:nvSpPr>
            <p:cNvPr id="119" name="文本框 148">
              <a:extLst>
                <a:ext uri="{FF2B5EF4-FFF2-40B4-BE49-F238E27FC236}">
                  <a16:creationId xmlns:a16="http://schemas.microsoft.com/office/drawing/2014/main" id="{89E13E8F-4EBA-EA00-A985-071FD9CAA7F7}"/>
                </a:ext>
              </a:extLst>
            </p:cNvPr>
            <p:cNvSpPr txBox="1"/>
            <p:nvPr/>
          </p:nvSpPr>
          <p:spPr>
            <a:xfrm>
              <a:off x="7008332" y="3465675"/>
              <a:ext cx="15013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依存句法分析</a:t>
              </a:r>
              <a:endParaRPr lang="zh-CN" altLang="en-US" sz="1600" dirty="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6A96C84-5B30-08E5-57C6-68E3B6FCF381}"/>
                </a:ext>
              </a:extLst>
            </p:cNvPr>
            <p:cNvSpPr/>
            <p:nvPr/>
          </p:nvSpPr>
          <p:spPr>
            <a:xfrm>
              <a:off x="6025047" y="3435657"/>
              <a:ext cx="3488769" cy="14320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98B48F95-D96E-F688-6270-71780AE6C3C4}"/>
                </a:ext>
              </a:extLst>
            </p:cNvPr>
            <p:cNvSpPr/>
            <p:nvPr/>
          </p:nvSpPr>
          <p:spPr>
            <a:xfrm>
              <a:off x="6096945" y="3813746"/>
              <a:ext cx="692457" cy="930008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22" name="文本框 152">
              <a:extLst>
                <a:ext uri="{FF2B5EF4-FFF2-40B4-BE49-F238E27FC236}">
                  <a16:creationId xmlns:a16="http://schemas.microsoft.com/office/drawing/2014/main" id="{9941A033-4BE4-5683-4FEB-C6AFFDB59F9A}"/>
                </a:ext>
              </a:extLst>
            </p:cNvPr>
            <p:cNvSpPr txBox="1"/>
            <p:nvPr/>
          </p:nvSpPr>
          <p:spPr>
            <a:xfrm>
              <a:off x="5999307" y="3921345"/>
              <a:ext cx="891725" cy="584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基于图</a:t>
              </a:r>
              <a:r>
                <a:rPr lang="zh-CN" altLang="en-US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方法</a:t>
              </a:r>
              <a:endParaRPr lang="zh-CN" altLang="en-US" sz="1600" dirty="0"/>
            </a:p>
          </p:txBody>
        </p:sp>
        <p:sp>
          <p:nvSpPr>
            <p:cNvPr id="123" name="文本框 154">
              <a:extLst>
                <a:ext uri="{FF2B5EF4-FFF2-40B4-BE49-F238E27FC236}">
                  <a16:creationId xmlns:a16="http://schemas.microsoft.com/office/drawing/2014/main" id="{A8CB40CA-4D2E-CA09-4ED7-7D2306DAEE06}"/>
                </a:ext>
              </a:extLst>
            </p:cNvPr>
            <p:cNvSpPr txBox="1"/>
            <p:nvPr/>
          </p:nvSpPr>
          <p:spPr>
            <a:xfrm>
              <a:off x="6875375" y="3865646"/>
              <a:ext cx="26294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基于柱状搜索的解码算法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56">
              <a:extLst>
                <a:ext uri="{FF2B5EF4-FFF2-40B4-BE49-F238E27FC236}">
                  <a16:creationId xmlns:a16="http://schemas.microsoft.com/office/drawing/2014/main" id="{E0C33063-EC1D-72A7-18E5-85DA88279A52}"/>
                </a:ext>
              </a:extLst>
            </p:cNvPr>
            <p:cNvSpPr txBox="1"/>
            <p:nvPr/>
          </p:nvSpPr>
          <p:spPr>
            <a:xfrm>
              <a:off x="7059166" y="4394611"/>
              <a:ext cx="22814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基于标点的两阶段句法</a:t>
              </a:r>
              <a:endParaRPr lang="zh-CN" altLang="en-US" sz="1600" dirty="0"/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601A7E39-2A40-3952-D5D5-7BDC1BBDA713}"/>
                </a:ext>
              </a:extLst>
            </p:cNvPr>
            <p:cNvSpPr/>
            <p:nvPr/>
          </p:nvSpPr>
          <p:spPr>
            <a:xfrm>
              <a:off x="6906076" y="3813746"/>
              <a:ext cx="2504206" cy="399480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0F6171EE-271E-3CEF-3DB0-E6BDE8443EE7}"/>
                </a:ext>
              </a:extLst>
            </p:cNvPr>
            <p:cNvSpPr/>
            <p:nvPr/>
          </p:nvSpPr>
          <p:spPr>
            <a:xfrm>
              <a:off x="6875374" y="4337443"/>
              <a:ext cx="2504206" cy="399480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27" name="文本框 160">
              <a:extLst>
                <a:ext uri="{FF2B5EF4-FFF2-40B4-BE49-F238E27FC236}">
                  <a16:creationId xmlns:a16="http://schemas.microsoft.com/office/drawing/2014/main" id="{63308517-4409-70E3-ACBA-8C3A2185F906}"/>
                </a:ext>
              </a:extLst>
            </p:cNvPr>
            <p:cNvSpPr txBox="1"/>
            <p:nvPr/>
          </p:nvSpPr>
          <p:spPr>
            <a:xfrm>
              <a:off x="7232132" y="5318375"/>
              <a:ext cx="1013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文本检测</a:t>
              </a:r>
              <a:endParaRPr lang="zh-CN" altLang="en-US" sz="1600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676FEB17-2299-F3B1-06C0-42F314DF3892}"/>
                </a:ext>
              </a:extLst>
            </p:cNvPr>
            <p:cNvSpPr/>
            <p:nvPr/>
          </p:nvSpPr>
          <p:spPr>
            <a:xfrm>
              <a:off x="2049517" y="3269108"/>
              <a:ext cx="10032355" cy="1787927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66BE16FD-BFB6-2B5F-6658-CF4AC35A7898}"/>
                </a:ext>
              </a:extLst>
            </p:cNvPr>
            <p:cNvCxnSpPr>
              <a:cxnSpLocks/>
              <a:stCxn id="105" idx="3"/>
              <a:endCxn id="128" idx="1"/>
            </p:cNvCxnSpPr>
            <p:nvPr/>
          </p:nvCxnSpPr>
          <p:spPr>
            <a:xfrm flipV="1">
              <a:off x="1642276" y="4163072"/>
              <a:ext cx="407241" cy="992252"/>
            </a:xfrm>
            <a:prstGeom prst="straightConnector1">
              <a:avLst/>
            </a:prstGeom>
            <a:ln w="2857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798EC15-08C4-2E26-8D58-D6BEC84CFCBC}"/>
                </a:ext>
              </a:extLst>
            </p:cNvPr>
            <p:cNvSpPr/>
            <p:nvPr/>
          </p:nvSpPr>
          <p:spPr>
            <a:xfrm>
              <a:off x="2032583" y="5147335"/>
              <a:ext cx="10059515" cy="157679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31" name="文本框 173">
              <a:extLst>
                <a:ext uri="{FF2B5EF4-FFF2-40B4-BE49-F238E27FC236}">
                  <a16:creationId xmlns:a16="http://schemas.microsoft.com/office/drawing/2014/main" id="{DC74EF13-CC8B-9AD5-1E2E-78FCAD97BA55}"/>
                </a:ext>
              </a:extLst>
            </p:cNvPr>
            <p:cNvSpPr txBox="1"/>
            <p:nvPr/>
          </p:nvSpPr>
          <p:spPr>
            <a:xfrm>
              <a:off x="8398287" y="5306903"/>
              <a:ext cx="18808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可微分二值化</a:t>
              </a:r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DB</a:t>
              </a:r>
              <a:endParaRPr lang="zh-CN" altLang="en-US" sz="16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C2B49A8-A51A-976F-DCB3-3490748DB9B0}"/>
                </a:ext>
              </a:extLst>
            </p:cNvPr>
            <p:cNvSpPr/>
            <p:nvPr/>
          </p:nvSpPr>
          <p:spPr>
            <a:xfrm>
              <a:off x="7215665" y="5224255"/>
              <a:ext cx="2960169" cy="14090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BCCDA095-9569-352D-9A2E-F4AFABBB1029}"/>
                </a:ext>
              </a:extLst>
            </p:cNvPr>
            <p:cNvSpPr/>
            <p:nvPr/>
          </p:nvSpPr>
          <p:spPr>
            <a:xfrm>
              <a:off x="8339460" y="5306346"/>
              <a:ext cx="1750124" cy="338554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34" name="文本框 181">
              <a:extLst>
                <a:ext uri="{FF2B5EF4-FFF2-40B4-BE49-F238E27FC236}">
                  <a16:creationId xmlns:a16="http://schemas.microsoft.com/office/drawing/2014/main" id="{5357AEB7-F567-4F7A-B4A4-647A6FF428E2}"/>
                </a:ext>
              </a:extLst>
            </p:cNvPr>
            <p:cNvSpPr txBox="1"/>
            <p:nvPr/>
          </p:nvSpPr>
          <p:spPr>
            <a:xfrm>
              <a:off x="2319359" y="5255057"/>
              <a:ext cx="15013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多任务格式</a:t>
              </a:r>
              <a:endParaRPr lang="zh-CN" altLang="en-US" sz="1600" dirty="0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5DD4C1AD-657B-5845-DDD8-6D7C2547966C}"/>
                </a:ext>
              </a:extLst>
            </p:cNvPr>
            <p:cNvSpPr/>
            <p:nvPr/>
          </p:nvSpPr>
          <p:spPr>
            <a:xfrm>
              <a:off x="2319361" y="5251050"/>
              <a:ext cx="1501390" cy="141977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36" name="文本框 183">
              <a:extLst>
                <a:ext uri="{FF2B5EF4-FFF2-40B4-BE49-F238E27FC236}">
                  <a16:creationId xmlns:a16="http://schemas.microsoft.com/office/drawing/2014/main" id="{916BE410-0E00-31EE-6C79-AEA45DF918C2}"/>
                </a:ext>
              </a:extLst>
            </p:cNvPr>
            <p:cNvSpPr txBox="1"/>
            <p:nvPr/>
          </p:nvSpPr>
          <p:spPr>
            <a:xfrm>
              <a:off x="2423963" y="5593610"/>
              <a:ext cx="1354979" cy="1077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Whisper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模型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作为解码器的输入标记序列</a:t>
              </a:r>
              <a:endParaRPr lang="zh-CN" altLang="en-US" sz="1600" dirty="0"/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8FE87908-F5C5-F713-89CC-853920C4A354}"/>
                </a:ext>
              </a:extLst>
            </p:cNvPr>
            <p:cNvSpPr/>
            <p:nvPr/>
          </p:nvSpPr>
          <p:spPr>
            <a:xfrm>
              <a:off x="2452056" y="5610745"/>
              <a:ext cx="1266472" cy="99523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38" name="文本框 188">
              <a:extLst>
                <a:ext uri="{FF2B5EF4-FFF2-40B4-BE49-F238E27FC236}">
                  <a16:creationId xmlns:a16="http://schemas.microsoft.com/office/drawing/2014/main" id="{A0BFA7BA-A100-A5AE-6925-F3C0C9C8747B}"/>
                </a:ext>
              </a:extLst>
            </p:cNvPr>
            <p:cNvSpPr txBox="1"/>
            <p:nvPr/>
          </p:nvSpPr>
          <p:spPr>
            <a:xfrm>
              <a:off x="3918122" y="5272192"/>
              <a:ext cx="2006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检测盒校正</a:t>
              </a:r>
              <a:endParaRPr lang="zh-CN" altLang="en-US" sz="1600" dirty="0"/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F406A277-788D-F4D8-DEB3-7E474F3D14CC}"/>
                </a:ext>
              </a:extLst>
            </p:cNvPr>
            <p:cNvSpPr/>
            <p:nvPr/>
          </p:nvSpPr>
          <p:spPr>
            <a:xfrm>
              <a:off x="4288135" y="5601641"/>
              <a:ext cx="1102788" cy="33855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0EFCCA8-C605-3FE9-5454-E4C6D977269D}"/>
                </a:ext>
              </a:extLst>
            </p:cNvPr>
            <p:cNvSpPr/>
            <p:nvPr/>
          </p:nvSpPr>
          <p:spPr>
            <a:xfrm>
              <a:off x="4190986" y="5246069"/>
              <a:ext cx="2801617" cy="14091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41" name="文本框 191">
              <a:extLst>
                <a:ext uri="{FF2B5EF4-FFF2-40B4-BE49-F238E27FC236}">
                  <a16:creationId xmlns:a16="http://schemas.microsoft.com/office/drawing/2014/main" id="{22275C6A-D050-1F8D-2CFE-85C0D4CC0574}"/>
                </a:ext>
              </a:extLst>
            </p:cNvPr>
            <p:cNvSpPr txBox="1"/>
            <p:nvPr/>
          </p:nvSpPr>
          <p:spPr>
            <a:xfrm>
              <a:off x="5588593" y="6083172"/>
              <a:ext cx="12964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PACT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量化</a:t>
              </a:r>
              <a:endParaRPr lang="zh-CN" altLang="en-US" sz="1600" dirty="0"/>
            </a:p>
          </p:txBody>
        </p:sp>
        <p:sp>
          <p:nvSpPr>
            <p:cNvPr id="142" name="文本框 193">
              <a:extLst>
                <a:ext uri="{FF2B5EF4-FFF2-40B4-BE49-F238E27FC236}">
                  <a16:creationId xmlns:a16="http://schemas.microsoft.com/office/drawing/2014/main" id="{B99A6A4C-26AD-F318-652D-A790ECA018F7}"/>
                </a:ext>
              </a:extLst>
            </p:cNvPr>
            <p:cNvSpPr txBox="1"/>
            <p:nvPr/>
          </p:nvSpPr>
          <p:spPr>
            <a:xfrm>
              <a:off x="4328989" y="5601641"/>
              <a:ext cx="10210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轻主干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6FE61ABD-CFCF-B293-D94A-BC1D030D4383}"/>
                </a:ext>
              </a:extLst>
            </p:cNvPr>
            <p:cNvSpPr/>
            <p:nvPr/>
          </p:nvSpPr>
          <p:spPr>
            <a:xfrm>
              <a:off x="5598906" y="5590251"/>
              <a:ext cx="1266472" cy="33855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44" name="文本框 196">
              <a:extLst>
                <a:ext uri="{FF2B5EF4-FFF2-40B4-BE49-F238E27FC236}">
                  <a16:creationId xmlns:a16="http://schemas.microsoft.com/office/drawing/2014/main" id="{D90A2238-F663-EE8C-E2F8-FA1F3F8A737C}"/>
                </a:ext>
              </a:extLst>
            </p:cNvPr>
            <p:cNvSpPr txBox="1"/>
            <p:nvPr/>
          </p:nvSpPr>
          <p:spPr>
            <a:xfrm>
              <a:off x="5501909" y="5601995"/>
              <a:ext cx="14744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数据增强输入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628AF6D0-3551-8B26-1DCB-22E1B20AD985}"/>
                </a:ext>
              </a:extLst>
            </p:cNvPr>
            <p:cNvSpPr/>
            <p:nvPr/>
          </p:nvSpPr>
          <p:spPr>
            <a:xfrm>
              <a:off x="4300515" y="6091759"/>
              <a:ext cx="1090408" cy="33855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46" name="文本框 200">
              <a:extLst>
                <a:ext uri="{FF2B5EF4-FFF2-40B4-BE49-F238E27FC236}">
                  <a16:creationId xmlns:a16="http://schemas.microsoft.com/office/drawing/2014/main" id="{D5064EBD-7CF7-A0F9-74A0-23E97E714920}"/>
                </a:ext>
              </a:extLst>
            </p:cNvPr>
            <p:cNvSpPr txBox="1"/>
            <p:nvPr/>
          </p:nvSpPr>
          <p:spPr>
            <a:xfrm>
              <a:off x="4217307" y="6068934"/>
              <a:ext cx="12444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分辨率</a:t>
              </a:r>
              <a:endParaRPr lang="en-US" altLang="zh-CN" sz="16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C890DD4B-F9AB-89D6-C78E-4B3D230C5486}"/>
                </a:ext>
              </a:extLst>
            </p:cNvPr>
            <p:cNvSpPr/>
            <p:nvPr/>
          </p:nvSpPr>
          <p:spPr>
            <a:xfrm>
              <a:off x="5588177" y="6105998"/>
              <a:ext cx="1266472" cy="338555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48" name="文本框 207">
              <a:extLst>
                <a:ext uri="{FF2B5EF4-FFF2-40B4-BE49-F238E27FC236}">
                  <a16:creationId xmlns:a16="http://schemas.microsoft.com/office/drawing/2014/main" id="{F440CC13-45E5-A55E-E545-DE5FD9CE48AB}"/>
                </a:ext>
              </a:extLst>
            </p:cNvPr>
            <p:cNvSpPr txBox="1"/>
            <p:nvPr/>
          </p:nvSpPr>
          <p:spPr>
            <a:xfrm>
              <a:off x="10745380" y="5234395"/>
              <a:ext cx="10409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文字识别</a:t>
              </a:r>
              <a:endParaRPr lang="zh-CN" altLang="en-US" sz="1600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55A79E5-D873-8788-5A05-D9EBB0CE5C11}"/>
                </a:ext>
              </a:extLst>
            </p:cNvPr>
            <p:cNvSpPr/>
            <p:nvPr/>
          </p:nvSpPr>
          <p:spPr>
            <a:xfrm>
              <a:off x="10431442" y="5239603"/>
              <a:ext cx="1562191" cy="14090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noFill/>
              </a:endParaRPr>
            </a:p>
          </p:txBody>
        </p:sp>
        <p:sp>
          <p:nvSpPr>
            <p:cNvPr id="150" name="文本框 210">
              <a:extLst>
                <a:ext uri="{FF2B5EF4-FFF2-40B4-BE49-F238E27FC236}">
                  <a16:creationId xmlns:a16="http://schemas.microsoft.com/office/drawing/2014/main" id="{14AB582F-93BC-A5D7-774C-478619112C20}"/>
                </a:ext>
              </a:extLst>
            </p:cNvPr>
            <p:cNvSpPr txBox="1"/>
            <p:nvPr/>
          </p:nvSpPr>
          <p:spPr>
            <a:xfrm>
              <a:off x="10506764" y="5567389"/>
              <a:ext cx="1425579" cy="1077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CRNN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作为文本识别器</a:t>
              </a:r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1600" kern="100" dirty="0"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集成了</a:t>
              </a:r>
              <a:r>
                <a:rPr lang="zh-CN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特征提取和序列建模</a:t>
              </a:r>
              <a:endParaRPr lang="zh-CN" altLang="en-US" sz="1600" dirty="0"/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3A2A830B-3689-D896-717F-562C5B954A77}"/>
                </a:ext>
              </a:extLst>
            </p:cNvPr>
            <p:cNvSpPr/>
            <p:nvPr/>
          </p:nvSpPr>
          <p:spPr>
            <a:xfrm>
              <a:off x="10544764" y="5573609"/>
              <a:ext cx="1369919" cy="1004266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C2E7CA5E-D437-6C0F-1BEB-92B9F404FD97}"/>
                </a:ext>
              </a:extLst>
            </p:cNvPr>
            <p:cNvSpPr/>
            <p:nvPr/>
          </p:nvSpPr>
          <p:spPr>
            <a:xfrm>
              <a:off x="7362839" y="5737031"/>
              <a:ext cx="825830" cy="338554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3" name="文本框 11">
              <a:extLst>
                <a:ext uri="{FF2B5EF4-FFF2-40B4-BE49-F238E27FC236}">
                  <a16:creationId xmlns:a16="http://schemas.microsoft.com/office/drawing/2014/main" id="{D9BB1843-AEF1-2C11-0D2E-1BE87E2D640D}"/>
                </a:ext>
              </a:extLst>
            </p:cNvPr>
            <p:cNvSpPr txBox="1"/>
            <p:nvPr/>
          </p:nvSpPr>
          <p:spPr>
            <a:xfrm>
              <a:off x="7315417" y="5722428"/>
              <a:ext cx="873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轻主干</a:t>
              </a:r>
              <a:endParaRPr lang="zh-CN" altLang="en-US" dirty="0"/>
            </a:p>
          </p:txBody>
        </p:sp>
        <p:sp>
          <p:nvSpPr>
            <p:cNvPr id="154" name="文本框 13">
              <a:extLst>
                <a:ext uri="{FF2B5EF4-FFF2-40B4-BE49-F238E27FC236}">
                  <a16:creationId xmlns:a16="http://schemas.microsoft.com/office/drawing/2014/main" id="{314E4B40-7F1D-5080-C19A-935C275CF446}"/>
                </a:ext>
              </a:extLst>
            </p:cNvPr>
            <p:cNvSpPr txBox="1"/>
            <p:nvPr/>
          </p:nvSpPr>
          <p:spPr>
            <a:xfrm>
              <a:off x="8526259" y="5724065"/>
              <a:ext cx="1566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FPGM</a:t>
              </a:r>
              <a:r>
                <a:rPr lang="zh-CN" altLang="en-US" sz="16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修剪器</a:t>
              </a:r>
              <a:endParaRPr lang="zh-CN" altLang="en-US" sz="1600" dirty="0"/>
            </a:p>
          </p:txBody>
        </p: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897106F0-CB97-A2D9-DB5F-C78DA557FC22}"/>
                </a:ext>
              </a:extLst>
            </p:cNvPr>
            <p:cNvSpPr/>
            <p:nvPr/>
          </p:nvSpPr>
          <p:spPr>
            <a:xfrm>
              <a:off x="8342386" y="5717432"/>
              <a:ext cx="1747200" cy="338554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C062EEBE-AB6E-DAD0-1840-5AF4E09BD625}"/>
                </a:ext>
              </a:extLst>
            </p:cNvPr>
            <p:cNvSpPr/>
            <p:nvPr/>
          </p:nvSpPr>
          <p:spPr>
            <a:xfrm>
              <a:off x="7362839" y="6207835"/>
              <a:ext cx="1253123" cy="338554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7" name="文本框 20">
              <a:extLst>
                <a:ext uri="{FF2B5EF4-FFF2-40B4-BE49-F238E27FC236}">
                  <a16:creationId xmlns:a16="http://schemas.microsoft.com/office/drawing/2014/main" id="{8C8D8348-BE0A-EA7A-FC79-BA4DF7099FCD}"/>
                </a:ext>
              </a:extLst>
            </p:cNvPr>
            <p:cNvSpPr txBox="1"/>
            <p:nvPr/>
          </p:nvSpPr>
          <p:spPr>
            <a:xfrm>
              <a:off x="7301550" y="6195951"/>
              <a:ext cx="1314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移除</a:t>
              </a:r>
              <a:r>
                <a:rPr lang="en-US" altLang="zh-CN" sz="1800" kern="100" dirty="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</a:t>
              </a:r>
              <a:r>
                <a:rPr lang="zh-CN" altLang="en-US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模块</a:t>
              </a:r>
              <a:endParaRPr lang="zh-CN" altLang="en-US" dirty="0"/>
            </a:p>
          </p:txBody>
        </p: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3B10E904-3B85-196B-C218-B8AE7EB0CBED}"/>
                </a:ext>
              </a:extLst>
            </p:cNvPr>
            <p:cNvSpPr/>
            <p:nvPr/>
          </p:nvSpPr>
          <p:spPr>
            <a:xfrm>
              <a:off x="8726607" y="6189018"/>
              <a:ext cx="1362980" cy="338554"/>
            </a:xfrm>
            <a:prstGeom prst="roundRect">
              <a:avLst/>
            </a:prstGeom>
            <a:noFill/>
            <a:ln w="19050">
              <a:solidFill>
                <a:srgbClr val="7DDFD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59" name="文本框 30">
              <a:extLst>
                <a:ext uri="{FF2B5EF4-FFF2-40B4-BE49-F238E27FC236}">
                  <a16:creationId xmlns:a16="http://schemas.microsoft.com/office/drawing/2014/main" id="{1474CFAE-C235-4F07-0820-7E2B0E385445}"/>
                </a:ext>
              </a:extLst>
            </p:cNvPr>
            <p:cNvSpPr txBox="1"/>
            <p:nvPr/>
          </p:nvSpPr>
          <p:spPr>
            <a:xfrm>
              <a:off x="8698954" y="6196605"/>
              <a:ext cx="17234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学习速率预热</a:t>
              </a:r>
              <a:endParaRPr lang="zh-CN" altLang="en-US" sz="1600" dirty="0"/>
            </a:p>
          </p:txBody>
        </p:sp>
      </p:grpSp>
      <p:sp>
        <p:nvSpPr>
          <p:cNvPr id="166" name="文本框 165">
            <a:extLst>
              <a:ext uri="{FF2B5EF4-FFF2-40B4-BE49-F238E27FC236}">
                <a16:creationId xmlns:a16="http://schemas.microsoft.com/office/drawing/2014/main" id="{CCF605A7-9F27-EB55-1EC3-0176E624BE84}"/>
              </a:ext>
            </a:extLst>
          </p:cNvPr>
          <p:cNvSpPr txBox="1"/>
          <p:nvPr/>
        </p:nvSpPr>
        <p:spPr>
          <a:xfrm flipH="1">
            <a:off x="10211780" y="14307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6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6762" y="-2207447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6" y="0"/>
                </a:lnTo>
                <a:lnTo>
                  <a:pt x="7060086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701816" y="4372781"/>
            <a:ext cx="4706725" cy="4706725"/>
          </a:xfrm>
          <a:custGeom>
            <a:avLst/>
            <a:gdLst/>
            <a:ahLst/>
            <a:cxnLst/>
            <a:rect l="l" t="t" r="r" b="b"/>
            <a:pathLst>
              <a:path w="7060087" h="7060087">
                <a:moveTo>
                  <a:pt x="0" y="0"/>
                </a:moveTo>
                <a:lnTo>
                  <a:pt x="7060087" y="0"/>
                </a:lnTo>
                <a:lnTo>
                  <a:pt x="7060087" y="7060087"/>
                </a:lnTo>
                <a:lnTo>
                  <a:pt x="0" y="706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04" y="145915"/>
            <a:ext cx="1173592" cy="1260884"/>
          </a:xfrm>
          <a:custGeom>
            <a:avLst/>
            <a:gdLst/>
            <a:ahLst/>
            <a:cxnLst/>
            <a:rect l="l" t="t" r="r" b="b"/>
            <a:pathLst>
              <a:path w="1760388" h="1891326">
                <a:moveTo>
                  <a:pt x="0" y="0"/>
                </a:moveTo>
                <a:lnTo>
                  <a:pt x="1760388" y="0"/>
                </a:lnTo>
                <a:lnTo>
                  <a:pt x="1760388" y="1891326"/>
                </a:lnTo>
                <a:lnTo>
                  <a:pt x="0" y="189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DE89D5-8F3A-DD4B-5987-3E53A6538676}"/>
              </a:ext>
            </a:extLst>
          </p:cNvPr>
          <p:cNvSpPr txBox="1"/>
          <p:nvPr/>
        </p:nvSpPr>
        <p:spPr>
          <a:xfrm flipH="1">
            <a:off x="1367711" y="214956"/>
            <a:ext cx="2336341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 w="15875">
                  <a:noFill/>
                </a:ln>
                <a:solidFill>
                  <a:srgbClr val="EEECE1">
                    <a:lumMod val="25000"/>
                  </a:srgbClr>
                </a:soli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核心技术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1CBCD-45DB-7E01-42AC-CA2570912380}"/>
              </a:ext>
            </a:extLst>
          </p:cNvPr>
          <p:cNvSpPr txBox="1"/>
          <p:nvPr/>
        </p:nvSpPr>
        <p:spPr>
          <a:xfrm>
            <a:off x="2903938" y="264078"/>
            <a:ext cx="371469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kern="1400" spc="1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4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汉仪文黑-55简" panose="00020600040101010101" pitchFamily="18" charset="-122"/>
              </a:rPr>
              <a:t>—— </a:t>
            </a:r>
            <a:r>
              <a:rPr lang="zh-CN" altLang="en-US" sz="1600" spc="0" dirty="0">
                <a:solidFill>
                  <a:srgbClr val="EEECE1">
                    <a:lumMod val="25000"/>
                  </a:srgbClr>
                </a:solidFill>
                <a:latin typeface="汉仪文黑-55简" panose="00020600040101010101" pitchFamily="18" charset="-122"/>
                <a:ea typeface="汉仪文黑-55简" panose="00020600040101010101" pitchFamily="18" charset="-122"/>
                <a:sym typeface="汉仪文黑-55简" panose="00020600040101010101" pitchFamily="18" charset="-122"/>
              </a:rPr>
              <a:t>网络爬虫技术</a:t>
            </a:r>
            <a:endParaRPr kumimoji="0" lang="zh-CN" altLang="en-US" sz="1600" b="0" i="0" u="none" strike="noStrike" kern="14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汉仪文黑-55简" panose="00020600040101010101" pitchFamily="18" charset="-122"/>
            </a:endParaRPr>
          </a:p>
        </p:txBody>
      </p:sp>
      <p:grpSp>
        <p:nvGrpSpPr>
          <p:cNvPr id="1168" name="组合 1167">
            <a:extLst>
              <a:ext uri="{FF2B5EF4-FFF2-40B4-BE49-F238E27FC236}">
                <a16:creationId xmlns:a16="http://schemas.microsoft.com/office/drawing/2014/main" id="{1FFA0000-3681-E0BD-A136-CADDA1FC982D}"/>
              </a:ext>
            </a:extLst>
          </p:cNvPr>
          <p:cNvGrpSpPr/>
          <p:nvPr/>
        </p:nvGrpSpPr>
        <p:grpSpPr>
          <a:xfrm>
            <a:off x="236600" y="861227"/>
            <a:ext cx="11414303" cy="5720887"/>
            <a:chOff x="236600" y="861227"/>
            <a:chExt cx="11414303" cy="5720887"/>
          </a:xfrm>
        </p:grpSpPr>
        <p:sp>
          <p:nvSpPr>
            <p:cNvPr id="5" name="矩形: 圆角 4"/>
            <p:cNvSpPr/>
            <p:nvPr/>
          </p:nvSpPr>
          <p:spPr>
            <a:xfrm>
              <a:off x="2401732" y="3936874"/>
              <a:ext cx="3520966" cy="554185"/>
            </a:xfrm>
            <a:prstGeom prst="roundRect">
              <a:avLst/>
            </a:prstGeom>
            <a:solidFill>
              <a:srgbClr val="FEE79C">
                <a:alpha val="42000"/>
              </a:srgbClr>
            </a:solidFill>
            <a:ln w="2540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2377946" y="1298175"/>
              <a:ext cx="3520966" cy="554185"/>
            </a:xfrm>
            <a:prstGeom prst="roundRect">
              <a:avLst/>
            </a:prstGeom>
            <a:solidFill>
              <a:srgbClr val="FEE79C">
                <a:alpha val="42000"/>
              </a:srgbClr>
            </a:solidFill>
            <a:ln w="2540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25091" y="871855"/>
              <a:ext cx="3300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基于</a:t>
              </a:r>
              <a:r>
                <a:rPr lang="zh-CN" altLang="zh-CN" sz="1800" b="1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广度优先搜索</a:t>
              </a:r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的传统爬虫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542104" y="3559782"/>
              <a:ext cx="1271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聚焦爬虫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6600" y="3163476"/>
              <a:ext cx="16396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网络爬虫技术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600" y="3071050"/>
              <a:ext cx="1639614" cy="554184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259842" y="861227"/>
              <a:ext cx="3783724" cy="2454844"/>
            </a:xfrm>
            <a:prstGeom prst="rect">
              <a:avLst/>
            </a:prstGeom>
            <a:noFill/>
            <a:ln w="317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259842" y="3532713"/>
              <a:ext cx="3783724" cy="3049401"/>
            </a:xfrm>
            <a:prstGeom prst="rect">
              <a:avLst/>
            </a:prstGeom>
            <a:noFill/>
            <a:ln w="317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331288" y="1252101"/>
              <a:ext cx="36050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从一组初始的网页</a:t>
              </a:r>
              <a:r>
                <a:rPr lang="en-US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URL</a:t>
              </a:r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出发，通过页面间的链接不断扩展搜索范围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401732" y="3890800"/>
              <a:ext cx="34684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精确根据项目需求过滤信息，仅收集与项目主题密切相关的数据</a:t>
              </a:r>
              <a:endParaRPr lang="zh-CN" altLang="en-US" dirty="0"/>
            </a:p>
          </p:txBody>
        </p:sp>
        <p:cxnSp>
          <p:nvCxnSpPr>
            <p:cNvPr id="66" name="直接箭头连接符 65"/>
            <p:cNvCxnSpPr>
              <a:stCxn id="10" idx="3"/>
              <a:endCxn id="62" idx="1"/>
            </p:cNvCxnSpPr>
            <p:nvPr/>
          </p:nvCxnSpPr>
          <p:spPr>
            <a:xfrm flipV="1">
              <a:off x="1876214" y="2088649"/>
              <a:ext cx="383628" cy="1259493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10" idx="3"/>
              <a:endCxn id="63" idx="1"/>
            </p:cNvCxnSpPr>
            <p:nvPr/>
          </p:nvCxnSpPr>
          <p:spPr>
            <a:xfrm>
              <a:off x="1876214" y="3348142"/>
              <a:ext cx="383628" cy="1709272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2" idx="3"/>
              <a:endCxn id="71" idx="1"/>
            </p:cNvCxnSpPr>
            <p:nvPr/>
          </p:nvCxnSpPr>
          <p:spPr>
            <a:xfrm>
              <a:off x="6043566" y="2088649"/>
              <a:ext cx="806669" cy="59137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3" idx="3"/>
              <a:endCxn id="71" idx="1"/>
            </p:cNvCxnSpPr>
            <p:nvPr/>
          </p:nvCxnSpPr>
          <p:spPr>
            <a:xfrm flipV="1">
              <a:off x="6043566" y="2680023"/>
              <a:ext cx="806669" cy="237739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7912836" y="895780"/>
              <a:ext cx="25722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技术选型</a:t>
              </a:r>
              <a:r>
                <a:rPr lang="zh-CN" altLang="en-US" sz="1800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：</a:t>
              </a:r>
              <a:r>
                <a:rPr lang="en-US" altLang="zh-CN" sz="1800" b="1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cs typeface="仿宋" panose="02010609060101010101" pitchFamily="49" charset="-122"/>
                </a:rPr>
                <a:t>Scrapy</a:t>
              </a:r>
              <a:r>
                <a:rPr lang="zh-CN" altLang="zh-CN" sz="1800" b="1" dirty="0">
                  <a:solidFill>
                    <a:srgbClr val="000000"/>
                  </a:solidFill>
                  <a:effectLst/>
                  <a:ea typeface="仿宋" panose="02010609060101010101" pitchFamily="49" charset="-122"/>
                  <a:cs typeface="仿宋" panose="02010609060101010101" pitchFamily="49" charset="-122"/>
                </a:rPr>
                <a:t>框架</a:t>
              </a:r>
              <a:endParaRPr lang="zh-CN" altLang="en-US" b="1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6850235" y="861227"/>
              <a:ext cx="4800668" cy="3637592"/>
            </a:xfrm>
            <a:prstGeom prst="rect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grpSp>
          <p:nvGrpSpPr>
            <p:cNvPr id="1112" name="内容占位符 3" descr="P1.drawio">
              <a:extLst>
                <a:ext uri="{FF2B5EF4-FFF2-40B4-BE49-F238E27FC236}">
                  <a16:creationId xmlns:a16="http://schemas.microsoft.com/office/drawing/2014/main" id="{0C849C18-8DB1-938E-A9A6-DA3D4D741BC2}"/>
                </a:ext>
              </a:extLst>
            </p:cNvPr>
            <p:cNvGrpSpPr/>
            <p:nvPr/>
          </p:nvGrpSpPr>
          <p:grpSpPr>
            <a:xfrm>
              <a:off x="9138079" y="3073820"/>
              <a:ext cx="60891" cy="751740"/>
              <a:chOff x="9138079" y="3073820"/>
              <a:chExt cx="60891" cy="751740"/>
            </a:xfrm>
          </p:grpSpPr>
          <p:sp>
            <p:nvSpPr>
              <p:cNvPr id="1113" name="任意多边形: 形状 1112">
                <a:extLst>
                  <a:ext uri="{FF2B5EF4-FFF2-40B4-BE49-F238E27FC236}">
                    <a16:creationId xmlns:a16="http://schemas.microsoft.com/office/drawing/2014/main" id="{E6DF1383-AFFF-E45D-5F70-60BF57B0653C}"/>
                  </a:ext>
                </a:extLst>
              </p:cNvPr>
              <p:cNvSpPr/>
              <p:nvPr/>
            </p:nvSpPr>
            <p:spPr>
              <a:xfrm>
                <a:off x="9168525" y="3073820"/>
                <a:ext cx="7611" cy="706069"/>
              </a:xfrm>
              <a:custGeom>
                <a:avLst/>
                <a:gdLst>
                  <a:gd name="connsiteX0" fmla="*/ 0 w 7611"/>
                  <a:gd name="connsiteY0" fmla="*/ 0 h 706069"/>
                  <a:gd name="connsiteX1" fmla="*/ 0 w 7611"/>
                  <a:gd name="connsiteY1" fmla="*/ 384396 h 706069"/>
                  <a:gd name="connsiteX2" fmla="*/ 0 w 7611"/>
                  <a:gd name="connsiteY2" fmla="*/ 706070 h 70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11" h="706069">
                    <a:moveTo>
                      <a:pt x="0" y="0"/>
                    </a:moveTo>
                    <a:lnTo>
                      <a:pt x="0" y="384396"/>
                    </a:lnTo>
                    <a:lnTo>
                      <a:pt x="0" y="706070"/>
                    </a:ln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>
                <a:extLst>
                  <a:ext uri="{FF2B5EF4-FFF2-40B4-BE49-F238E27FC236}">
                    <a16:creationId xmlns:a16="http://schemas.microsoft.com/office/drawing/2014/main" id="{5A1302E9-B3BF-B8E3-6A31-FD83675CC3F1}"/>
                  </a:ext>
                </a:extLst>
              </p:cNvPr>
              <p:cNvSpPr/>
              <p:nvPr/>
            </p:nvSpPr>
            <p:spPr>
              <a:xfrm>
                <a:off x="9138079" y="3764666"/>
                <a:ext cx="60891" cy="60894"/>
              </a:xfrm>
              <a:custGeom>
                <a:avLst/>
                <a:gdLst>
                  <a:gd name="connsiteX0" fmla="*/ 30446 w 60891"/>
                  <a:gd name="connsiteY0" fmla="*/ 60894 h 60894"/>
                  <a:gd name="connsiteX1" fmla="*/ 0 w 60891"/>
                  <a:gd name="connsiteY1" fmla="*/ 0 h 60894"/>
                  <a:gd name="connsiteX2" fmla="*/ 30446 w 60891"/>
                  <a:gd name="connsiteY2" fmla="*/ 15224 h 60894"/>
                  <a:gd name="connsiteX3" fmla="*/ 60892 w 60891"/>
                  <a:gd name="connsiteY3" fmla="*/ 0 h 6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1" h="60894">
                    <a:moveTo>
                      <a:pt x="30446" y="60894"/>
                    </a:moveTo>
                    <a:lnTo>
                      <a:pt x="0" y="0"/>
                    </a:lnTo>
                    <a:lnTo>
                      <a:pt x="30446" y="15224"/>
                    </a:lnTo>
                    <a:lnTo>
                      <a:pt x="60892" y="0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15" name="内容占位符 3" descr="P1.drawio">
              <a:extLst>
                <a:ext uri="{FF2B5EF4-FFF2-40B4-BE49-F238E27FC236}">
                  <a16:creationId xmlns:a16="http://schemas.microsoft.com/office/drawing/2014/main" id="{AC5007C0-222A-BCA4-DB7C-8DBDA6D29515}"/>
                </a:ext>
              </a:extLst>
            </p:cNvPr>
            <p:cNvGrpSpPr/>
            <p:nvPr/>
          </p:nvGrpSpPr>
          <p:grpSpPr>
            <a:xfrm>
              <a:off x="9739383" y="2738901"/>
              <a:ext cx="637534" cy="60894"/>
              <a:chOff x="9739383" y="2738901"/>
              <a:chExt cx="637534" cy="60894"/>
            </a:xfrm>
          </p:grpSpPr>
          <p:sp>
            <p:nvSpPr>
              <p:cNvPr id="1116" name="任意多边形: 形状 1115">
                <a:extLst>
                  <a:ext uri="{FF2B5EF4-FFF2-40B4-BE49-F238E27FC236}">
                    <a16:creationId xmlns:a16="http://schemas.microsoft.com/office/drawing/2014/main" id="{F53AF3D9-B68D-F41B-F967-56CB9F1C5F6E}"/>
                  </a:ext>
                </a:extLst>
              </p:cNvPr>
              <p:cNvSpPr/>
              <p:nvPr/>
            </p:nvSpPr>
            <p:spPr>
              <a:xfrm>
                <a:off x="9739383" y="2769348"/>
                <a:ext cx="591865" cy="7611"/>
              </a:xfrm>
              <a:custGeom>
                <a:avLst/>
                <a:gdLst>
                  <a:gd name="connsiteX0" fmla="*/ 0 w 591865"/>
                  <a:gd name="connsiteY0" fmla="*/ 0 h 7611"/>
                  <a:gd name="connsiteX1" fmla="*/ 327292 w 591865"/>
                  <a:gd name="connsiteY1" fmla="*/ 0 h 7611"/>
                  <a:gd name="connsiteX2" fmla="*/ 591866 w 591865"/>
                  <a:gd name="connsiteY2" fmla="*/ 0 h 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865" h="7611">
                    <a:moveTo>
                      <a:pt x="0" y="0"/>
                    </a:moveTo>
                    <a:lnTo>
                      <a:pt x="327292" y="0"/>
                    </a:lnTo>
                    <a:lnTo>
                      <a:pt x="591866" y="0"/>
                    </a:ln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>
                <a:extLst>
                  <a:ext uri="{FF2B5EF4-FFF2-40B4-BE49-F238E27FC236}">
                    <a16:creationId xmlns:a16="http://schemas.microsoft.com/office/drawing/2014/main" id="{6F5DEBF6-4B56-F32B-F458-E6E8DA4A8465}"/>
                  </a:ext>
                </a:extLst>
              </p:cNvPr>
              <p:cNvSpPr/>
              <p:nvPr/>
            </p:nvSpPr>
            <p:spPr>
              <a:xfrm>
                <a:off x="10316026" y="2738901"/>
                <a:ext cx="60891" cy="60894"/>
              </a:xfrm>
              <a:custGeom>
                <a:avLst/>
                <a:gdLst>
                  <a:gd name="connsiteX0" fmla="*/ 60892 w 60891"/>
                  <a:gd name="connsiteY0" fmla="*/ 30447 h 60894"/>
                  <a:gd name="connsiteX1" fmla="*/ 0 w 60891"/>
                  <a:gd name="connsiteY1" fmla="*/ 60894 h 60894"/>
                  <a:gd name="connsiteX2" fmla="*/ 15223 w 60891"/>
                  <a:gd name="connsiteY2" fmla="*/ 30447 h 60894"/>
                  <a:gd name="connsiteX3" fmla="*/ 0 w 60891"/>
                  <a:gd name="connsiteY3" fmla="*/ 0 h 6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1" h="60894">
                    <a:moveTo>
                      <a:pt x="60892" y="30447"/>
                    </a:moveTo>
                    <a:lnTo>
                      <a:pt x="0" y="60894"/>
                    </a:lnTo>
                    <a:lnTo>
                      <a:pt x="15223" y="304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18" name="内容占位符 3" descr="P1.drawio">
              <a:extLst>
                <a:ext uri="{FF2B5EF4-FFF2-40B4-BE49-F238E27FC236}">
                  <a16:creationId xmlns:a16="http://schemas.microsoft.com/office/drawing/2014/main" id="{EC010C45-79B4-63DA-95F4-40E47E507712}"/>
                </a:ext>
              </a:extLst>
            </p:cNvPr>
            <p:cNvGrpSpPr/>
            <p:nvPr/>
          </p:nvGrpSpPr>
          <p:grpSpPr>
            <a:xfrm>
              <a:off x="7899241" y="2738901"/>
              <a:ext cx="698425" cy="60894"/>
              <a:chOff x="7899241" y="2738901"/>
              <a:chExt cx="698425" cy="60894"/>
            </a:xfrm>
          </p:grpSpPr>
          <p:sp>
            <p:nvSpPr>
              <p:cNvPr id="1119" name="任意多边形: 形状 1118">
                <a:extLst>
                  <a:ext uri="{FF2B5EF4-FFF2-40B4-BE49-F238E27FC236}">
                    <a16:creationId xmlns:a16="http://schemas.microsoft.com/office/drawing/2014/main" id="{17DDA470-0CB8-9E41-C5B1-82294BC774F8}"/>
                  </a:ext>
                </a:extLst>
              </p:cNvPr>
              <p:cNvSpPr/>
              <p:nvPr/>
            </p:nvSpPr>
            <p:spPr>
              <a:xfrm>
                <a:off x="7944909" y="2769348"/>
                <a:ext cx="652757" cy="7611"/>
              </a:xfrm>
              <a:custGeom>
                <a:avLst/>
                <a:gdLst>
                  <a:gd name="connsiteX0" fmla="*/ 652757 w 652757"/>
                  <a:gd name="connsiteY0" fmla="*/ 0 h 7611"/>
                  <a:gd name="connsiteX1" fmla="*/ 0 w 652757"/>
                  <a:gd name="connsiteY1" fmla="*/ 0 h 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2757" h="7611">
                    <a:moveTo>
                      <a:pt x="652757" y="0"/>
                    </a:moveTo>
                    <a:lnTo>
                      <a:pt x="0" y="0"/>
                    </a:ln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>
                <a:extLst>
                  <a:ext uri="{FF2B5EF4-FFF2-40B4-BE49-F238E27FC236}">
                    <a16:creationId xmlns:a16="http://schemas.microsoft.com/office/drawing/2014/main" id="{9D1D91FF-4634-1C4E-7FCC-9419B48CC96E}"/>
                  </a:ext>
                </a:extLst>
              </p:cNvPr>
              <p:cNvSpPr/>
              <p:nvPr/>
            </p:nvSpPr>
            <p:spPr>
              <a:xfrm>
                <a:off x="7899241" y="2738901"/>
                <a:ext cx="60891" cy="60894"/>
              </a:xfrm>
              <a:custGeom>
                <a:avLst/>
                <a:gdLst>
                  <a:gd name="connsiteX0" fmla="*/ 0 w 60891"/>
                  <a:gd name="connsiteY0" fmla="*/ 30447 h 60894"/>
                  <a:gd name="connsiteX1" fmla="*/ 60892 w 60891"/>
                  <a:gd name="connsiteY1" fmla="*/ 0 h 60894"/>
                  <a:gd name="connsiteX2" fmla="*/ 45669 w 60891"/>
                  <a:gd name="connsiteY2" fmla="*/ 30447 h 60894"/>
                  <a:gd name="connsiteX3" fmla="*/ 60892 w 60891"/>
                  <a:gd name="connsiteY3" fmla="*/ 60894 h 6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1" h="60894">
                    <a:moveTo>
                      <a:pt x="0" y="30447"/>
                    </a:moveTo>
                    <a:lnTo>
                      <a:pt x="60892" y="0"/>
                    </a:lnTo>
                    <a:lnTo>
                      <a:pt x="45669" y="30447"/>
                    </a:lnTo>
                    <a:lnTo>
                      <a:pt x="60892" y="60894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21" name="内容占位符 3" descr="P1.drawio">
              <a:extLst>
                <a:ext uri="{FF2B5EF4-FFF2-40B4-BE49-F238E27FC236}">
                  <a16:creationId xmlns:a16="http://schemas.microsoft.com/office/drawing/2014/main" id="{D6B9000F-2076-E145-2547-564A21563F29}"/>
                </a:ext>
              </a:extLst>
            </p:cNvPr>
            <p:cNvGrpSpPr/>
            <p:nvPr/>
          </p:nvGrpSpPr>
          <p:grpSpPr>
            <a:xfrm>
              <a:off x="9141200" y="1652242"/>
              <a:ext cx="60891" cy="812634"/>
              <a:chOff x="9141200" y="1652242"/>
              <a:chExt cx="60891" cy="812634"/>
            </a:xfrm>
          </p:grpSpPr>
          <p:sp>
            <p:nvSpPr>
              <p:cNvPr id="1122" name="任意多边形: 形状 1121">
                <a:extLst>
                  <a:ext uri="{FF2B5EF4-FFF2-40B4-BE49-F238E27FC236}">
                    <a16:creationId xmlns:a16="http://schemas.microsoft.com/office/drawing/2014/main" id="{4C986DD7-61C4-0E9F-3FE8-58304E2B122E}"/>
                  </a:ext>
                </a:extLst>
              </p:cNvPr>
              <p:cNvSpPr/>
              <p:nvPr/>
            </p:nvSpPr>
            <p:spPr>
              <a:xfrm>
                <a:off x="9168525" y="1697912"/>
                <a:ext cx="3196" cy="766964"/>
              </a:xfrm>
              <a:custGeom>
                <a:avLst/>
                <a:gdLst>
                  <a:gd name="connsiteX0" fmla="*/ 0 w 3196"/>
                  <a:gd name="connsiteY0" fmla="*/ 766964 h 766964"/>
                  <a:gd name="connsiteX1" fmla="*/ 0 w 3196"/>
                  <a:gd name="connsiteY1" fmla="*/ 352122 h 766964"/>
                  <a:gd name="connsiteX2" fmla="*/ 3197 w 3196"/>
                  <a:gd name="connsiteY2" fmla="*/ 0 h 76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6" h="766964">
                    <a:moveTo>
                      <a:pt x="0" y="766964"/>
                    </a:moveTo>
                    <a:lnTo>
                      <a:pt x="0" y="352122"/>
                    </a:lnTo>
                    <a:lnTo>
                      <a:pt x="3197" y="0"/>
                    </a:ln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>
                <a:extLst>
                  <a:ext uri="{FF2B5EF4-FFF2-40B4-BE49-F238E27FC236}">
                    <a16:creationId xmlns:a16="http://schemas.microsoft.com/office/drawing/2014/main" id="{C8797E6A-6A20-4057-BF96-EF8CDB0CFC63}"/>
                  </a:ext>
                </a:extLst>
              </p:cNvPr>
              <p:cNvSpPr/>
              <p:nvPr/>
            </p:nvSpPr>
            <p:spPr>
              <a:xfrm>
                <a:off x="9141200" y="1652242"/>
                <a:ext cx="60891" cy="61122"/>
              </a:xfrm>
              <a:custGeom>
                <a:avLst/>
                <a:gdLst>
                  <a:gd name="connsiteX0" fmla="*/ 30979 w 60891"/>
                  <a:gd name="connsiteY0" fmla="*/ 0 h 61122"/>
                  <a:gd name="connsiteX1" fmla="*/ 60892 w 60891"/>
                  <a:gd name="connsiteY1" fmla="*/ 61123 h 61122"/>
                  <a:gd name="connsiteX2" fmla="*/ 30522 w 60891"/>
                  <a:gd name="connsiteY2" fmla="*/ 45671 h 61122"/>
                  <a:gd name="connsiteX3" fmla="*/ 0 w 60891"/>
                  <a:gd name="connsiteY3" fmla="*/ 60590 h 6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1" h="61122">
                    <a:moveTo>
                      <a:pt x="30979" y="0"/>
                    </a:moveTo>
                    <a:lnTo>
                      <a:pt x="60892" y="61123"/>
                    </a:lnTo>
                    <a:lnTo>
                      <a:pt x="30522" y="45671"/>
                    </a:lnTo>
                    <a:lnTo>
                      <a:pt x="0" y="60590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24" name="任意多边形: 形状 1123">
              <a:extLst>
                <a:ext uri="{FF2B5EF4-FFF2-40B4-BE49-F238E27FC236}">
                  <a16:creationId xmlns:a16="http://schemas.microsoft.com/office/drawing/2014/main" id="{DEA81742-D114-73ED-9894-4E9BAEF7971A}"/>
                </a:ext>
              </a:extLst>
            </p:cNvPr>
            <p:cNvSpPr/>
            <p:nvPr/>
          </p:nvSpPr>
          <p:spPr>
            <a:xfrm>
              <a:off x="8597667" y="2464877"/>
              <a:ext cx="1141716" cy="608943"/>
            </a:xfrm>
            <a:custGeom>
              <a:avLst/>
              <a:gdLst>
                <a:gd name="connsiteX0" fmla="*/ 570858 w 1141716"/>
                <a:gd name="connsiteY0" fmla="*/ 0 h 608943"/>
                <a:gd name="connsiteX1" fmla="*/ 1141716 w 1141716"/>
                <a:gd name="connsiteY1" fmla="*/ 304472 h 608943"/>
                <a:gd name="connsiteX2" fmla="*/ 570858 w 1141716"/>
                <a:gd name="connsiteY2" fmla="*/ 608943 h 608943"/>
                <a:gd name="connsiteX3" fmla="*/ 0 w 1141716"/>
                <a:gd name="connsiteY3" fmla="*/ 304472 h 6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716" h="608943">
                  <a:moveTo>
                    <a:pt x="570858" y="0"/>
                  </a:moveTo>
                  <a:lnTo>
                    <a:pt x="1141716" y="304472"/>
                  </a:lnTo>
                  <a:lnTo>
                    <a:pt x="570858" y="608943"/>
                  </a:lnTo>
                  <a:lnTo>
                    <a:pt x="0" y="304472"/>
                  </a:lnTo>
                  <a:close/>
                </a:path>
              </a:pathLst>
            </a:custGeom>
            <a:solidFill>
              <a:srgbClr val="FFF2CC"/>
            </a:solidFill>
            <a:ln w="7605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25" name="图片 1124">
              <a:extLst>
                <a:ext uri="{FF2B5EF4-FFF2-40B4-BE49-F238E27FC236}">
                  <a16:creationId xmlns:a16="http://schemas.microsoft.com/office/drawing/2014/main" id="{BCC4986A-8F8C-BDFB-DB31-3BF94304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1472" y="2651365"/>
              <a:ext cx="1126493" cy="258800"/>
            </a:xfrm>
            <a:custGeom>
              <a:avLst/>
              <a:gdLst>
                <a:gd name="connsiteX0" fmla="*/ -1 w 1126493"/>
                <a:gd name="connsiteY0" fmla="*/ -1 h 258800"/>
                <a:gd name="connsiteX1" fmla="*/ 1126493 w 1126493"/>
                <a:gd name="connsiteY1" fmla="*/ -1 h 258800"/>
                <a:gd name="connsiteX2" fmla="*/ 1126493 w 1126493"/>
                <a:gd name="connsiteY2" fmla="*/ 258800 h 258800"/>
                <a:gd name="connsiteX3" fmla="*/ -1 w 1126493"/>
                <a:gd name="connsiteY3" fmla="*/ 258800 h 2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493" h="258800">
                  <a:moveTo>
                    <a:pt x="-1" y="-1"/>
                  </a:moveTo>
                  <a:lnTo>
                    <a:pt x="1126493" y="-1"/>
                  </a:lnTo>
                  <a:lnTo>
                    <a:pt x="1126493" y="258800"/>
                  </a:lnTo>
                  <a:lnTo>
                    <a:pt x="-1" y="258800"/>
                  </a:lnTo>
                  <a:close/>
                </a:path>
              </a:pathLst>
            </a:custGeom>
          </p:spPr>
        </p:pic>
        <p:sp>
          <p:nvSpPr>
            <p:cNvPr id="1126" name="任意多边形: 形状 1125">
              <a:extLst>
                <a:ext uri="{FF2B5EF4-FFF2-40B4-BE49-F238E27FC236}">
                  <a16:creationId xmlns:a16="http://schemas.microsoft.com/office/drawing/2014/main" id="{71FBF2A4-85E4-1BA9-93E5-2A4AC301440F}"/>
                </a:ext>
              </a:extLst>
            </p:cNvPr>
            <p:cNvSpPr/>
            <p:nvPr/>
          </p:nvSpPr>
          <p:spPr>
            <a:xfrm rot="5400000">
              <a:off x="9708937" y="269323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8CECC"/>
            </a:solidFill>
            <a:ln w="760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7" name="任意多边形: 形状 1126">
              <a:extLst>
                <a:ext uri="{FF2B5EF4-FFF2-40B4-BE49-F238E27FC236}">
                  <a16:creationId xmlns:a16="http://schemas.microsoft.com/office/drawing/2014/main" id="{26660B9A-783A-706A-5FDC-650D7A1FBBAC}"/>
                </a:ext>
              </a:extLst>
            </p:cNvPr>
            <p:cNvSpPr/>
            <p:nvPr/>
          </p:nvSpPr>
          <p:spPr>
            <a:xfrm rot="5400000">
              <a:off x="9785052" y="269323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8CECC"/>
            </a:solidFill>
            <a:ln w="760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8" name="任意多边形: 形状 1127">
              <a:extLst>
                <a:ext uri="{FF2B5EF4-FFF2-40B4-BE49-F238E27FC236}">
                  <a16:creationId xmlns:a16="http://schemas.microsoft.com/office/drawing/2014/main" id="{8B6CF0A0-B4A1-AB28-3F57-C133B49F5FC4}"/>
                </a:ext>
              </a:extLst>
            </p:cNvPr>
            <p:cNvSpPr/>
            <p:nvPr/>
          </p:nvSpPr>
          <p:spPr>
            <a:xfrm rot="5400000">
              <a:off x="9861166" y="269323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8CECC"/>
            </a:solidFill>
            <a:ln w="760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9" name="任意多边形: 形状 1128">
              <a:extLst>
                <a:ext uri="{FF2B5EF4-FFF2-40B4-BE49-F238E27FC236}">
                  <a16:creationId xmlns:a16="http://schemas.microsoft.com/office/drawing/2014/main" id="{1EB0CB6F-D60F-D3F5-50FC-451BA396F28A}"/>
                </a:ext>
              </a:extLst>
            </p:cNvPr>
            <p:cNvSpPr/>
            <p:nvPr/>
          </p:nvSpPr>
          <p:spPr>
            <a:xfrm rot="5400000">
              <a:off x="9937280" y="269323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8CECC"/>
            </a:solidFill>
            <a:ln w="760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0" name="任意多边形: 形状 1129">
              <a:extLst>
                <a:ext uri="{FF2B5EF4-FFF2-40B4-BE49-F238E27FC236}">
                  <a16:creationId xmlns:a16="http://schemas.microsoft.com/office/drawing/2014/main" id="{6491AD97-64B6-AAB8-ECFF-5700E78C97A9}"/>
                </a:ext>
              </a:extLst>
            </p:cNvPr>
            <p:cNvSpPr/>
            <p:nvPr/>
          </p:nvSpPr>
          <p:spPr>
            <a:xfrm rot="5400000">
              <a:off x="10013395" y="269323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8CECC"/>
            </a:solidFill>
            <a:ln w="760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31" name="内容占位符 3" descr="P1.drawio">
              <a:extLst>
                <a:ext uri="{FF2B5EF4-FFF2-40B4-BE49-F238E27FC236}">
                  <a16:creationId xmlns:a16="http://schemas.microsoft.com/office/drawing/2014/main" id="{D1E21872-8181-3424-5A0A-32CAD0F511BE}"/>
                </a:ext>
              </a:extLst>
            </p:cNvPr>
            <p:cNvGrpSpPr/>
            <p:nvPr/>
          </p:nvGrpSpPr>
          <p:grpSpPr>
            <a:xfrm>
              <a:off x="10667979" y="2108949"/>
              <a:ext cx="60891" cy="508163"/>
              <a:chOff x="10667979" y="2108949"/>
              <a:chExt cx="60891" cy="508163"/>
            </a:xfrm>
          </p:grpSpPr>
          <p:sp>
            <p:nvSpPr>
              <p:cNvPr id="1132" name="任意多边形: 形状 1131">
                <a:extLst>
                  <a:ext uri="{FF2B5EF4-FFF2-40B4-BE49-F238E27FC236}">
                    <a16:creationId xmlns:a16="http://schemas.microsoft.com/office/drawing/2014/main" id="{07B8C3E8-578C-D773-DB26-474DBF677A50}"/>
                  </a:ext>
                </a:extLst>
              </p:cNvPr>
              <p:cNvSpPr/>
              <p:nvPr/>
            </p:nvSpPr>
            <p:spPr>
              <a:xfrm>
                <a:off x="10698425" y="2154620"/>
                <a:ext cx="7611" cy="462492"/>
              </a:xfrm>
              <a:custGeom>
                <a:avLst/>
                <a:gdLst>
                  <a:gd name="connsiteX0" fmla="*/ 0 w 7611"/>
                  <a:gd name="connsiteY0" fmla="*/ 462493 h 462492"/>
                  <a:gd name="connsiteX1" fmla="*/ 0 w 7611"/>
                  <a:gd name="connsiteY1" fmla="*/ 0 h 462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1" h="462492">
                    <a:moveTo>
                      <a:pt x="0" y="462493"/>
                    </a:moveTo>
                    <a:lnTo>
                      <a:pt x="0" y="0"/>
                    </a:ln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>
                <a:extLst>
                  <a:ext uri="{FF2B5EF4-FFF2-40B4-BE49-F238E27FC236}">
                    <a16:creationId xmlns:a16="http://schemas.microsoft.com/office/drawing/2014/main" id="{4153F9BA-FECF-EE19-8BE9-C33F2DC05323}"/>
                  </a:ext>
                </a:extLst>
              </p:cNvPr>
              <p:cNvSpPr/>
              <p:nvPr/>
            </p:nvSpPr>
            <p:spPr>
              <a:xfrm>
                <a:off x="10667979" y="2108949"/>
                <a:ext cx="60891" cy="60894"/>
              </a:xfrm>
              <a:custGeom>
                <a:avLst/>
                <a:gdLst>
                  <a:gd name="connsiteX0" fmla="*/ 30446 w 60891"/>
                  <a:gd name="connsiteY0" fmla="*/ 0 h 60894"/>
                  <a:gd name="connsiteX1" fmla="*/ 60892 w 60891"/>
                  <a:gd name="connsiteY1" fmla="*/ 60894 h 60894"/>
                  <a:gd name="connsiteX2" fmla="*/ 30446 w 60891"/>
                  <a:gd name="connsiteY2" fmla="*/ 45671 h 60894"/>
                  <a:gd name="connsiteX3" fmla="*/ 0 w 60891"/>
                  <a:gd name="connsiteY3" fmla="*/ 60894 h 6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1" h="60894">
                    <a:moveTo>
                      <a:pt x="30446" y="0"/>
                    </a:moveTo>
                    <a:lnTo>
                      <a:pt x="60892" y="60894"/>
                    </a:lnTo>
                    <a:lnTo>
                      <a:pt x="30446" y="45671"/>
                    </a:lnTo>
                    <a:lnTo>
                      <a:pt x="0" y="60894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34" name="任意多边形: 形状 1133">
              <a:extLst>
                <a:ext uri="{FF2B5EF4-FFF2-40B4-BE49-F238E27FC236}">
                  <a16:creationId xmlns:a16="http://schemas.microsoft.com/office/drawing/2014/main" id="{BC169E83-9FB1-FF14-3CCB-398B4F56575F}"/>
                </a:ext>
              </a:extLst>
            </p:cNvPr>
            <p:cNvSpPr/>
            <p:nvPr/>
          </p:nvSpPr>
          <p:spPr>
            <a:xfrm>
              <a:off x="10393967" y="2617112"/>
              <a:ext cx="608915" cy="304471"/>
            </a:xfrm>
            <a:custGeom>
              <a:avLst/>
              <a:gdLst>
                <a:gd name="connsiteX0" fmla="*/ 563247 w 608915"/>
                <a:gd name="connsiteY0" fmla="*/ 0 h 304471"/>
                <a:gd name="connsiteX1" fmla="*/ 608915 w 608915"/>
                <a:gd name="connsiteY1" fmla="*/ 45671 h 304471"/>
                <a:gd name="connsiteX2" fmla="*/ 608915 w 608915"/>
                <a:gd name="connsiteY2" fmla="*/ 258801 h 304471"/>
                <a:gd name="connsiteX3" fmla="*/ 563247 w 608915"/>
                <a:gd name="connsiteY3" fmla="*/ 304472 h 304471"/>
                <a:gd name="connsiteX4" fmla="*/ 45669 w 608915"/>
                <a:gd name="connsiteY4" fmla="*/ 304472 h 304471"/>
                <a:gd name="connsiteX5" fmla="*/ 0 w 608915"/>
                <a:gd name="connsiteY5" fmla="*/ 258801 h 304471"/>
                <a:gd name="connsiteX6" fmla="*/ 0 w 608915"/>
                <a:gd name="connsiteY6" fmla="*/ 45671 h 304471"/>
                <a:gd name="connsiteX7" fmla="*/ 45669 w 608915"/>
                <a:gd name="connsiteY7" fmla="*/ 0 h 30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8915" h="304471">
                  <a:moveTo>
                    <a:pt x="563247" y="0"/>
                  </a:moveTo>
                  <a:cubicBezTo>
                    <a:pt x="588469" y="0"/>
                    <a:pt x="608915" y="20448"/>
                    <a:pt x="608915" y="45671"/>
                  </a:cubicBezTo>
                  <a:lnTo>
                    <a:pt x="608915" y="258801"/>
                  </a:lnTo>
                  <a:cubicBezTo>
                    <a:pt x="608915" y="284024"/>
                    <a:pt x="588469" y="304472"/>
                    <a:pt x="563247" y="304472"/>
                  </a:cubicBezTo>
                  <a:lnTo>
                    <a:pt x="45669" y="304472"/>
                  </a:lnTo>
                  <a:cubicBezTo>
                    <a:pt x="20446" y="304472"/>
                    <a:pt x="0" y="284024"/>
                    <a:pt x="0" y="258801"/>
                  </a:cubicBezTo>
                  <a:lnTo>
                    <a:pt x="0" y="45671"/>
                  </a:lnTo>
                  <a:cubicBezTo>
                    <a:pt x="0" y="20448"/>
                    <a:pt x="20446" y="0"/>
                    <a:pt x="45669" y="0"/>
                  </a:cubicBezTo>
                  <a:close/>
                </a:path>
              </a:pathLst>
            </a:custGeom>
            <a:solidFill>
              <a:srgbClr val="99CCFF"/>
            </a:solidFill>
            <a:ln w="7605" cap="flat">
              <a:solidFill>
                <a:srgbClr val="CC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35" name="图片 1134">
              <a:extLst>
                <a:ext uri="{FF2B5EF4-FFF2-40B4-BE49-F238E27FC236}">
                  <a16:creationId xmlns:a16="http://schemas.microsoft.com/office/drawing/2014/main" id="{D9A55F87-40BF-467F-08FA-5E343B22A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7773" y="2716066"/>
              <a:ext cx="593692" cy="129400"/>
            </a:xfrm>
            <a:custGeom>
              <a:avLst/>
              <a:gdLst>
                <a:gd name="connsiteX0" fmla="*/ -1 w 593692"/>
                <a:gd name="connsiteY0" fmla="*/ -1 h 129400"/>
                <a:gd name="connsiteX1" fmla="*/ 593692 w 593692"/>
                <a:gd name="connsiteY1" fmla="*/ -1 h 129400"/>
                <a:gd name="connsiteX2" fmla="*/ 593692 w 593692"/>
                <a:gd name="connsiteY2" fmla="*/ 129400 h 129400"/>
                <a:gd name="connsiteX3" fmla="*/ -1 w 593692"/>
                <a:gd name="connsiteY3" fmla="*/ 129400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692" h="129400">
                  <a:moveTo>
                    <a:pt x="-1" y="-1"/>
                  </a:moveTo>
                  <a:lnTo>
                    <a:pt x="593692" y="-1"/>
                  </a:lnTo>
                  <a:lnTo>
                    <a:pt x="593692" y="129400"/>
                  </a:lnTo>
                  <a:lnTo>
                    <a:pt x="-1" y="129400"/>
                  </a:lnTo>
                  <a:close/>
                </a:path>
              </a:pathLst>
            </a:custGeom>
          </p:spPr>
        </p:pic>
        <p:sp>
          <p:nvSpPr>
            <p:cNvPr id="1136" name="任意多边形: 形状 1135">
              <a:extLst>
                <a:ext uri="{FF2B5EF4-FFF2-40B4-BE49-F238E27FC236}">
                  <a16:creationId xmlns:a16="http://schemas.microsoft.com/office/drawing/2014/main" id="{5A79DE2E-F157-0170-DD7F-AF6B89FBC2EC}"/>
                </a:ext>
              </a:extLst>
            </p:cNvPr>
            <p:cNvSpPr/>
            <p:nvPr/>
          </p:nvSpPr>
          <p:spPr>
            <a:xfrm>
              <a:off x="10334175" y="1608668"/>
              <a:ext cx="750236" cy="456589"/>
            </a:xfrm>
            <a:custGeom>
              <a:avLst/>
              <a:gdLst>
                <a:gd name="connsiteX0" fmla="*/ 154935 w 750236"/>
                <a:gd name="connsiteY0" fmla="*/ 83612 h 456589"/>
                <a:gd name="connsiteX1" fmla="*/ 79582 w 750236"/>
                <a:gd name="connsiteY1" fmla="*/ 243460 h 456589"/>
                <a:gd name="connsiteX2" fmla="*/ 205171 w 750236"/>
                <a:gd name="connsiteY2" fmla="*/ 376666 h 456589"/>
                <a:gd name="connsiteX3" fmla="*/ 615427 w 750236"/>
                <a:gd name="connsiteY3" fmla="*/ 376666 h 456589"/>
                <a:gd name="connsiteX4" fmla="*/ 678222 w 750236"/>
                <a:gd name="connsiteY4" fmla="*/ 216818 h 456589"/>
                <a:gd name="connsiteX5" fmla="*/ 468907 w 750236"/>
                <a:gd name="connsiteY5" fmla="*/ 56971 h 456589"/>
                <a:gd name="connsiteX6" fmla="*/ 154935 w 750236"/>
                <a:gd name="connsiteY6" fmla="*/ 83612 h 45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36" h="456589">
                  <a:moveTo>
                    <a:pt x="154935" y="83612"/>
                  </a:moveTo>
                  <a:cubicBezTo>
                    <a:pt x="-12517" y="83612"/>
                    <a:pt x="-54380" y="216818"/>
                    <a:pt x="79582" y="243460"/>
                  </a:cubicBezTo>
                  <a:cubicBezTo>
                    <a:pt x="-54380" y="302070"/>
                    <a:pt x="96327" y="429949"/>
                    <a:pt x="205171" y="376666"/>
                  </a:cubicBezTo>
                  <a:cubicBezTo>
                    <a:pt x="280524" y="483231"/>
                    <a:pt x="531701" y="483231"/>
                    <a:pt x="615427" y="376666"/>
                  </a:cubicBezTo>
                  <a:cubicBezTo>
                    <a:pt x="782879" y="376666"/>
                    <a:pt x="782879" y="270101"/>
                    <a:pt x="678222" y="216818"/>
                  </a:cubicBezTo>
                  <a:cubicBezTo>
                    <a:pt x="782879" y="110253"/>
                    <a:pt x="615427" y="3688"/>
                    <a:pt x="468907" y="56971"/>
                  </a:cubicBezTo>
                  <a:cubicBezTo>
                    <a:pt x="364250" y="-22953"/>
                    <a:pt x="196798" y="-22953"/>
                    <a:pt x="154935" y="83612"/>
                  </a:cubicBezTo>
                  <a:close/>
                </a:path>
              </a:pathLst>
            </a:custGeom>
            <a:solidFill>
              <a:srgbClr val="DAE8FC"/>
            </a:solidFill>
            <a:ln w="760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37" name="图片 1136">
              <a:extLst>
                <a:ext uri="{FF2B5EF4-FFF2-40B4-BE49-F238E27FC236}">
                  <a16:creationId xmlns:a16="http://schemas.microsoft.com/office/drawing/2014/main" id="{17319003-6972-E6E6-E1BE-634F5873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3601" y="1772203"/>
              <a:ext cx="822035" cy="129400"/>
            </a:xfrm>
            <a:custGeom>
              <a:avLst/>
              <a:gdLst>
                <a:gd name="connsiteX0" fmla="*/ -1 w 822035"/>
                <a:gd name="connsiteY0" fmla="*/ -1 h 129400"/>
                <a:gd name="connsiteX1" fmla="*/ 822035 w 822035"/>
                <a:gd name="connsiteY1" fmla="*/ -1 h 129400"/>
                <a:gd name="connsiteX2" fmla="*/ 822035 w 822035"/>
                <a:gd name="connsiteY2" fmla="*/ 129400 h 129400"/>
                <a:gd name="connsiteX3" fmla="*/ -1 w 822035"/>
                <a:gd name="connsiteY3" fmla="*/ 129400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35" h="129400">
                  <a:moveTo>
                    <a:pt x="-1" y="-1"/>
                  </a:moveTo>
                  <a:lnTo>
                    <a:pt x="822035" y="-1"/>
                  </a:lnTo>
                  <a:lnTo>
                    <a:pt x="822035" y="129400"/>
                  </a:lnTo>
                  <a:lnTo>
                    <a:pt x="-1" y="129400"/>
                  </a:lnTo>
                  <a:close/>
                </a:path>
              </a:pathLst>
            </a:custGeom>
          </p:spPr>
        </p:pic>
        <p:sp>
          <p:nvSpPr>
            <p:cNvPr id="1138" name="任意多边形: 形状 1137">
              <a:extLst>
                <a:ext uri="{FF2B5EF4-FFF2-40B4-BE49-F238E27FC236}">
                  <a16:creationId xmlns:a16="http://schemas.microsoft.com/office/drawing/2014/main" id="{3FF83A71-AD86-AEAD-09CD-88D3B40BCD22}"/>
                </a:ext>
              </a:extLst>
            </p:cNvPr>
            <p:cNvSpPr/>
            <p:nvPr/>
          </p:nvSpPr>
          <p:spPr>
            <a:xfrm>
              <a:off x="8597667" y="1254602"/>
              <a:ext cx="1149327" cy="380589"/>
            </a:xfrm>
            <a:custGeom>
              <a:avLst/>
              <a:gdLst>
                <a:gd name="connsiteX0" fmla="*/ 1149328 w 1149327"/>
                <a:gd name="connsiteY0" fmla="*/ 190295 h 380589"/>
                <a:gd name="connsiteX1" fmla="*/ 574664 w 1149327"/>
                <a:gd name="connsiteY1" fmla="*/ 380590 h 380589"/>
                <a:gd name="connsiteX2" fmla="*/ 0 w 1149327"/>
                <a:gd name="connsiteY2" fmla="*/ 190295 h 380589"/>
                <a:gd name="connsiteX3" fmla="*/ 574664 w 1149327"/>
                <a:gd name="connsiteY3" fmla="*/ 0 h 380589"/>
                <a:gd name="connsiteX4" fmla="*/ 1149328 w 1149327"/>
                <a:gd name="connsiteY4" fmla="*/ 190295 h 38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327" h="380589">
                  <a:moveTo>
                    <a:pt x="1149328" y="190295"/>
                  </a:moveTo>
                  <a:cubicBezTo>
                    <a:pt x="1149328" y="295392"/>
                    <a:pt x="892042" y="380590"/>
                    <a:pt x="574664" y="380590"/>
                  </a:cubicBezTo>
                  <a:cubicBezTo>
                    <a:pt x="257286" y="380590"/>
                    <a:pt x="0" y="295392"/>
                    <a:pt x="0" y="190295"/>
                  </a:cubicBezTo>
                  <a:cubicBezTo>
                    <a:pt x="0" y="85198"/>
                    <a:pt x="257286" y="0"/>
                    <a:pt x="574664" y="0"/>
                  </a:cubicBezTo>
                  <a:cubicBezTo>
                    <a:pt x="892042" y="0"/>
                    <a:pt x="1149328" y="85198"/>
                    <a:pt x="1149328" y="190295"/>
                  </a:cubicBezTo>
                  <a:close/>
                </a:path>
              </a:pathLst>
            </a:custGeom>
            <a:solidFill>
              <a:srgbClr val="E1D5E7"/>
            </a:solidFill>
            <a:ln w="7605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39" name="图片 1138">
              <a:extLst>
                <a:ext uri="{FF2B5EF4-FFF2-40B4-BE49-F238E27FC236}">
                  <a16:creationId xmlns:a16="http://schemas.microsoft.com/office/drawing/2014/main" id="{E4E4BE49-1FBE-3DE3-E971-44C67BEF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01472" y="1391614"/>
              <a:ext cx="1134104" cy="129400"/>
            </a:xfrm>
            <a:custGeom>
              <a:avLst/>
              <a:gdLst>
                <a:gd name="connsiteX0" fmla="*/ -1 w 1134104"/>
                <a:gd name="connsiteY0" fmla="*/ -1 h 129400"/>
                <a:gd name="connsiteX1" fmla="*/ 1134105 w 1134104"/>
                <a:gd name="connsiteY1" fmla="*/ -1 h 129400"/>
                <a:gd name="connsiteX2" fmla="*/ 1134105 w 1134104"/>
                <a:gd name="connsiteY2" fmla="*/ 129400 h 129400"/>
                <a:gd name="connsiteX3" fmla="*/ -1 w 1134104"/>
                <a:gd name="connsiteY3" fmla="*/ 129400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4104" h="129400">
                  <a:moveTo>
                    <a:pt x="-1" y="-1"/>
                  </a:moveTo>
                  <a:lnTo>
                    <a:pt x="1134105" y="-1"/>
                  </a:lnTo>
                  <a:lnTo>
                    <a:pt x="1134105" y="129400"/>
                  </a:lnTo>
                  <a:lnTo>
                    <a:pt x="-1" y="129400"/>
                  </a:lnTo>
                  <a:close/>
                </a:path>
              </a:pathLst>
            </a:custGeom>
          </p:spPr>
        </p:pic>
        <p:sp>
          <p:nvSpPr>
            <p:cNvPr id="1140" name="任意多边形: 形状 1139">
              <a:extLst>
                <a:ext uri="{FF2B5EF4-FFF2-40B4-BE49-F238E27FC236}">
                  <a16:creationId xmlns:a16="http://schemas.microsoft.com/office/drawing/2014/main" id="{034DDBC7-ACE9-5C8F-043C-297DF53D2CFC}"/>
                </a:ext>
              </a:extLst>
            </p:cNvPr>
            <p:cNvSpPr/>
            <p:nvPr/>
          </p:nvSpPr>
          <p:spPr>
            <a:xfrm rot="900000" flipV="1">
              <a:off x="9511040" y="1713515"/>
              <a:ext cx="837258" cy="761179"/>
            </a:xfrm>
            <a:custGeom>
              <a:avLst/>
              <a:gdLst>
                <a:gd name="connsiteX0" fmla="*/ 548024 w 837258"/>
                <a:gd name="connsiteY0" fmla="*/ 0 h 761179"/>
                <a:gd name="connsiteX1" fmla="*/ 837259 w 837258"/>
                <a:gd name="connsiteY1" fmla="*/ 209324 h 761179"/>
                <a:gd name="connsiteX2" fmla="*/ 548024 w 837258"/>
                <a:gd name="connsiteY2" fmla="*/ 418649 h 761179"/>
                <a:gd name="connsiteX3" fmla="*/ 548024 w 837258"/>
                <a:gd name="connsiteY3" fmla="*/ 323501 h 761179"/>
                <a:gd name="connsiteX4" fmla="*/ 0 w 837258"/>
                <a:gd name="connsiteY4" fmla="*/ 761179 h 761179"/>
                <a:gd name="connsiteX5" fmla="*/ 548024 w 837258"/>
                <a:gd name="connsiteY5" fmla="*/ 95147 h 76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258" h="761179">
                  <a:moveTo>
                    <a:pt x="548024" y="0"/>
                  </a:moveTo>
                  <a:lnTo>
                    <a:pt x="837259" y="209324"/>
                  </a:lnTo>
                  <a:lnTo>
                    <a:pt x="548024" y="418649"/>
                  </a:lnTo>
                  <a:lnTo>
                    <a:pt x="548024" y="323501"/>
                  </a:lnTo>
                  <a:cubicBezTo>
                    <a:pt x="245393" y="323501"/>
                    <a:pt x="0" y="519429"/>
                    <a:pt x="0" y="761179"/>
                  </a:cubicBezTo>
                  <a:cubicBezTo>
                    <a:pt x="0" y="393378"/>
                    <a:pt x="245393" y="95147"/>
                    <a:pt x="548024" y="95147"/>
                  </a:cubicBezTo>
                  <a:close/>
                </a:path>
              </a:pathLst>
            </a:custGeom>
            <a:solidFill>
              <a:srgbClr val="D5E8D4"/>
            </a:solidFill>
            <a:ln w="760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41" name="图片 1140">
              <a:extLst>
                <a:ext uri="{FF2B5EF4-FFF2-40B4-BE49-F238E27FC236}">
                  <a16:creationId xmlns:a16="http://schemas.microsoft.com/office/drawing/2014/main" id="{B574F832-156D-641E-5C1A-FA1870CA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900000">
              <a:off x="9716986" y="1927802"/>
              <a:ext cx="411017" cy="350142"/>
            </a:xfrm>
            <a:custGeom>
              <a:avLst/>
              <a:gdLst>
                <a:gd name="connsiteX0" fmla="*/ -1 w 411017"/>
                <a:gd name="connsiteY0" fmla="*/ -1 h 350142"/>
                <a:gd name="connsiteX1" fmla="*/ 411017 w 411017"/>
                <a:gd name="connsiteY1" fmla="*/ -1 h 350142"/>
                <a:gd name="connsiteX2" fmla="*/ 411017 w 411017"/>
                <a:gd name="connsiteY2" fmla="*/ 350142 h 350142"/>
                <a:gd name="connsiteX3" fmla="*/ -1 w 411017"/>
                <a:gd name="connsiteY3" fmla="*/ 350142 h 3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017" h="350142">
                  <a:moveTo>
                    <a:pt x="-1" y="-1"/>
                  </a:moveTo>
                  <a:lnTo>
                    <a:pt x="411017" y="-1"/>
                  </a:lnTo>
                  <a:lnTo>
                    <a:pt x="411017" y="350142"/>
                  </a:lnTo>
                  <a:lnTo>
                    <a:pt x="-1" y="350142"/>
                  </a:lnTo>
                  <a:close/>
                </a:path>
              </a:pathLst>
            </a:custGeom>
          </p:spPr>
        </p:pic>
        <p:sp>
          <p:nvSpPr>
            <p:cNvPr id="1142" name="任意多边形: 形状 1141">
              <a:extLst>
                <a:ext uri="{FF2B5EF4-FFF2-40B4-BE49-F238E27FC236}">
                  <a16:creationId xmlns:a16="http://schemas.microsoft.com/office/drawing/2014/main" id="{7215566E-1C73-256E-0734-18E7B43FDF42}"/>
                </a:ext>
              </a:extLst>
            </p:cNvPr>
            <p:cNvSpPr/>
            <p:nvPr/>
          </p:nvSpPr>
          <p:spPr>
            <a:xfrm>
              <a:off x="7273276" y="2617112"/>
              <a:ext cx="608915" cy="304471"/>
            </a:xfrm>
            <a:custGeom>
              <a:avLst/>
              <a:gdLst>
                <a:gd name="connsiteX0" fmla="*/ 563247 w 608915"/>
                <a:gd name="connsiteY0" fmla="*/ 0 h 304471"/>
                <a:gd name="connsiteX1" fmla="*/ 608915 w 608915"/>
                <a:gd name="connsiteY1" fmla="*/ 45671 h 304471"/>
                <a:gd name="connsiteX2" fmla="*/ 608915 w 608915"/>
                <a:gd name="connsiteY2" fmla="*/ 258801 h 304471"/>
                <a:gd name="connsiteX3" fmla="*/ 563247 w 608915"/>
                <a:gd name="connsiteY3" fmla="*/ 304472 h 304471"/>
                <a:gd name="connsiteX4" fmla="*/ 45669 w 608915"/>
                <a:gd name="connsiteY4" fmla="*/ 304472 h 304471"/>
                <a:gd name="connsiteX5" fmla="*/ 0 w 608915"/>
                <a:gd name="connsiteY5" fmla="*/ 258801 h 304471"/>
                <a:gd name="connsiteX6" fmla="*/ 0 w 608915"/>
                <a:gd name="connsiteY6" fmla="*/ 45671 h 304471"/>
                <a:gd name="connsiteX7" fmla="*/ 45669 w 608915"/>
                <a:gd name="connsiteY7" fmla="*/ 0 h 30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8915" h="304471">
                  <a:moveTo>
                    <a:pt x="563247" y="0"/>
                  </a:moveTo>
                  <a:cubicBezTo>
                    <a:pt x="588469" y="0"/>
                    <a:pt x="608915" y="20448"/>
                    <a:pt x="608915" y="45671"/>
                  </a:cubicBezTo>
                  <a:lnTo>
                    <a:pt x="608915" y="258801"/>
                  </a:lnTo>
                  <a:cubicBezTo>
                    <a:pt x="608915" y="284024"/>
                    <a:pt x="588469" y="304472"/>
                    <a:pt x="563247" y="304472"/>
                  </a:cubicBezTo>
                  <a:lnTo>
                    <a:pt x="45669" y="304472"/>
                  </a:lnTo>
                  <a:cubicBezTo>
                    <a:pt x="20447" y="304472"/>
                    <a:pt x="0" y="284024"/>
                    <a:pt x="0" y="258801"/>
                  </a:cubicBezTo>
                  <a:lnTo>
                    <a:pt x="0" y="45671"/>
                  </a:lnTo>
                  <a:cubicBezTo>
                    <a:pt x="0" y="20448"/>
                    <a:pt x="20447" y="0"/>
                    <a:pt x="45669" y="0"/>
                  </a:cubicBezTo>
                  <a:close/>
                </a:path>
              </a:pathLst>
            </a:custGeom>
            <a:solidFill>
              <a:srgbClr val="E5CCFF"/>
            </a:solidFill>
            <a:ln w="7605" cap="flat">
              <a:solidFill>
                <a:srgbClr val="FF99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43" name="图片 1142">
              <a:extLst>
                <a:ext uri="{FF2B5EF4-FFF2-40B4-BE49-F238E27FC236}">
                  <a16:creationId xmlns:a16="http://schemas.microsoft.com/office/drawing/2014/main" id="{916C4146-C338-928F-3840-39418DB0B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081" y="2716066"/>
              <a:ext cx="593692" cy="129400"/>
            </a:xfrm>
            <a:custGeom>
              <a:avLst/>
              <a:gdLst>
                <a:gd name="connsiteX0" fmla="*/ -1 w 593692"/>
                <a:gd name="connsiteY0" fmla="*/ -1 h 129400"/>
                <a:gd name="connsiteX1" fmla="*/ 593692 w 593692"/>
                <a:gd name="connsiteY1" fmla="*/ -1 h 129400"/>
                <a:gd name="connsiteX2" fmla="*/ 593692 w 593692"/>
                <a:gd name="connsiteY2" fmla="*/ 129400 h 129400"/>
                <a:gd name="connsiteX3" fmla="*/ -1 w 593692"/>
                <a:gd name="connsiteY3" fmla="*/ 129400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692" h="129400">
                  <a:moveTo>
                    <a:pt x="-1" y="-1"/>
                  </a:moveTo>
                  <a:lnTo>
                    <a:pt x="593692" y="-1"/>
                  </a:lnTo>
                  <a:lnTo>
                    <a:pt x="593692" y="129400"/>
                  </a:lnTo>
                  <a:lnTo>
                    <a:pt x="-1" y="129400"/>
                  </a:lnTo>
                  <a:close/>
                </a:path>
              </a:pathLst>
            </a:custGeom>
          </p:spPr>
        </p:pic>
        <p:sp>
          <p:nvSpPr>
            <p:cNvPr id="1144" name="任意多边形: 形状 1143">
              <a:extLst>
                <a:ext uri="{FF2B5EF4-FFF2-40B4-BE49-F238E27FC236}">
                  <a16:creationId xmlns:a16="http://schemas.microsoft.com/office/drawing/2014/main" id="{5128DDF8-11D0-EA37-2D2F-597D21D1DA37}"/>
                </a:ext>
              </a:extLst>
            </p:cNvPr>
            <p:cNvSpPr/>
            <p:nvPr/>
          </p:nvSpPr>
          <p:spPr>
            <a:xfrm>
              <a:off x="9016296" y="3462021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5" name="任意多边形: 形状 1144">
              <a:extLst>
                <a:ext uri="{FF2B5EF4-FFF2-40B4-BE49-F238E27FC236}">
                  <a16:creationId xmlns:a16="http://schemas.microsoft.com/office/drawing/2014/main" id="{378D46AB-5B69-E6A4-7389-4EE5BAC3538C}"/>
                </a:ext>
              </a:extLst>
            </p:cNvPr>
            <p:cNvSpPr/>
            <p:nvPr/>
          </p:nvSpPr>
          <p:spPr>
            <a:xfrm>
              <a:off x="9016296" y="3385903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6" name="任意多边形: 形状 1145">
              <a:extLst>
                <a:ext uri="{FF2B5EF4-FFF2-40B4-BE49-F238E27FC236}">
                  <a16:creationId xmlns:a16="http://schemas.microsoft.com/office/drawing/2014/main" id="{1FAD0E07-F06F-9915-AC60-18D3D5DAC33D}"/>
                </a:ext>
              </a:extLst>
            </p:cNvPr>
            <p:cNvSpPr/>
            <p:nvPr/>
          </p:nvSpPr>
          <p:spPr>
            <a:xfrm>
              <a:off x="9016296" y="3309786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7" name="任意多边形: 形状 1146">
              <a:extLst>
                <a:ext uri="{FF2B5EF4-FFF2-40B4-BE49-F238E27FC236}">
                  <a16:creationId xmlns:a16="http://schemas.microsoft.com/office/drawing/2014/main" id="{7A1C35F5-1EE7-C0E2-5096-2EBCF3BD1A66}"/>
                </a:ext>
              </a:extLst>
            </p:cNvPr>
            <p:cNvSpPr/>
            <p:nvPr/>
          </p:nvSpPr>
          <p:spPr>
            <a:xfrm>
              <a:off x="9016296" y="3233668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8" name="任意多边形: 形状 1147">
              <a:extLst>
                <a:ext uri="{FF2B5EF4-FFF2-40B4-BE49-F238E27FC236}">
                  <a16:creationId xmlns:a16="http://schemas.microsoft.com/office/drawing/2014/main" id="{3D817C6E-DDCB-8EBD-68BE-5F9426408A2F}"/>
                </a:ext>
              </a:extLst>
            </p:cNvPr>
            <p:cNvSpPr/>
            <p:nvPr/>
          </p:nvSpPr>
          <p:spPr>
            <a:xfrm>
              <a:off x="9016296" y="3157550"/>
              <a:ext cx="304457" cy="152235"/>
            </a:xfrm>
            <a:custGeom>
              <a:avLst/>
              <a:gdLst>
                <a:gd name="connsiteX0" fmla="*/ 304458 w 304457"/>
                <a:gd name="connsiteY0" fmla="*/ 76118 h 152235"/>
                <a:gd name="connsiteX1" fmla="*/ 152229 w 304457"/>
                <a:gd name="connsiteY1" fmla="*/ 152236 h 152235"/>
                <a:gd name="connsiteX2" fmla="*/ 0 w 304457"/>
                <a:gd name="connsiteY2" fmla="*/ 76118 h 152235"/>
                <a:gd name="connsiteX3" fmla="*/ 152229 w 304457"/>
                <a:gd name="connsiteY3" fmla="*/ 0 h 152235"/>
                <a:gd name="connsiteX4" fmla="*/ 304458 w 304457"/>
                <a:gd name="connsiteY4" fmla="*/ 76118 h 15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457" h="152235">
                  <a:moveTo>
                    <a:pt x="304458" y="76118"/>
                  </a:moveTo>
                  <a:cubicBezTo>
                    <a:pt x="304458" y="118157"/>
                    <a:pt x="236302" y="152236"/>
                    <a:pt x="152229" y="152236"/>
                  </a:cubicBezTo>
                  <a:cubicBezTo>
                    <a:pt x="68155" y="152236"/>
                    <a:pt x="0" y="118157"/>
                    <a:pt x="0" y="76118"/>
                  </a:cubicBezTo>
                  <a:cubicBezTo>
                    <a:pt x="0" y="34079"/>
                    <a:pt x="68155" y="0"/>
                    <a:pt x="152229" y="0"/>
                  </a:cubicBezTo>
                  <a:cubicBezTo>
                    <a:pt x="236302" y="0"/>
                    <a:pt x="304458" y="34079"/>
                    <a:pt x="304458" y="76118"/>
                  </a:cubicBez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9" name="任意多边形: 形状 1148">
              <a:extLst>
                <a:ext uri="{FF2B5EF4-FFF2-40B4-BE49-F238E27FC236}">
                  <a16:creationId xmlns:a16="http://schemas.microsoft.com/office/drawing/2014/main" id="{E21CB14F-1A6E-DE80-85EC-4161CC0424D0}"/>
                </a:ext>
              </a:extLst>
            </p:cNvPr>
            <p:cNvSpPr/>
            <p:nvPr/>
          </p:nvSpPr>
          <p:spPr>
            <a:xfrm>
              <a:off x="8700421" y="3834999"/>
              <a:ext cx="806812" cy="380589"/>
            </a:xfrm>
            <a:custGeom>
              <a:avLst/>
              <a:gdLst>
                <a:gd name="connsiteX0" fmla="*/ 0 w 806812"/>
                <a:gd name="connsiteY0" fmla="*/ 0 h 380589"/>
                <a:gd name="connsiteX1" fmla="*/ 806813 w 806812"/>
                <a:gd name="connsiteY1" fmla="*/ 0 h 380589"/>
                <a:gd name="connsiteX2" fmla="*/ 806813 w 806812"/>
                <a:gd name="connsiteY2" fmla="*/ 380590 h 380589"/>
                <a:gd name="connsiteX3" fmla="*/ 0 w 806812"/>
                <a:gd name="connsiteY3" fmla="*/ 380590 h 38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812" h="380589">
                  <a:moveTo>
                    <a:pt x="0" y="0"/>
                  </a:moveTo>
                  <a:lnTo>
                    <a:pt x="806813" y="0"/>
                  </a:lnTo>
                  <a:lnTo>
                    <a:pt x="806813" y="380590"/>
                  </a:lnTo>
                  <a:lnTo>
                    <a:pt x="0" y="380590"/>
                  </a:ln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0" name="任意多边形: 形状 1149">
              <a:extLst>
                <a:ext uri="{FF2B5EF4-FFF2-40B4-BE49-F238E27FC236}">
                  <a16:creationId xmlns:a16="http://schemas.microsoft.com/office/drawing/2014/main" id="{AF3B707D-8739-A88F-AE8F-267A88F1D3D4}"/>
                </a:ext>
              </a:extLst>
            </p:cNvPr>
            <p:cNvSpPr/>
            <p:nvPr/>
          </p:nvSpPr>
          <p:spPr>
            <a:xfrm>
              <a:off x="8761313" y="3911117"/>
              <a:ext cx="806812" cy="380589"/>
            </a:xfrm>
            <a:custGeom>
              <a:avLst/>
              <a:gdLst>
                <a:gd name="connsiteX0" fmla="*/ 0 w 806812"/>
                <a:gd name="connsiteY0" fmla="*/ 0 h 380589"/>
                <a:gd name="connsiteX1" fmla="*/ 806813 w 806812"/>
                <a:gd name="connsiteY1" fmla="*/ 0 h 380589"/>
                <a:gd name="connsiteX2" fmla="*/ 806813 w 806812"/>
                <a:gd name="connsiteY2" fmla="*/ 380590 h 380589"/>
                <a:gd name="connsiteX3" fmla="*/ 0 w 806812"/>
                <a:gd name="connsiteY3" fmla="*/ 380590 h 38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812" h="380589">
                  <a:moveTo>
                    <a:pt x="0" y="0"/>
                  </a:moveTo>
                  <a:lnTo>
                    <a:pt x="806813" y="0"/>
                  </a:lnTo>
                  <a:lnTo>
                    <a:pt x="806813" y="380590"/>
                  </a:lnTo>
                  <a:lnTo>
                    <a:pt x="0" y="380590"/>
                  </a:ln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1" name="任意多边形: 形状 1150">
              <a:extLst>
                <a:ext uri="{FF2B5EF4-FFF2-40B4-BE49-F238E27FC236}">
                  <a16:creationId xmlns:a16="http://schemas.microsoft.com/office/drawing/2014/main" id="{3CBA35CC-6FEB-0CA1-DD5C-05B85691C696}"/>
                </a:ext>
              </a:extLst>
            </p:cNvPr>
            <p:cNvSpPr/>
            <p:nvPr/>
          </p:nvSpPr>
          <p:spPr>
            <a:xfrm>
              <a:off x="8837427" y="3987235"/>
              <a:ext cx="806812" cy="380589"/>
            </a:xfrm>
            <a:custGeom>
              <a:avLst/>
              <a:gdLst>
                <a:gd name="connsiteX0" fmla="*/ 0 w 806812"/>
                <a:gd name="connsiteY0" fmla="*/ 0 h 380589"/>
                <a:gd name="connsiteX1" fmla="*/ 806813 w 806812"/>
                <a:gd name="connsiteY1" fmla="*/ 0 h 380589"/>
                <a:gd name="connsiteX2" fmla="*/ 806813 w 806812"/>
                <a:gd name="connsiteY2" fmla="*/ 380590 h 380589"/>
                <a:gd name="connsiteX3" fmla="*/ 0 w 806812"/>
                <a:gd name="connsiteY3" fmla="*/ 380590 h 38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812" h="380589">
                  <a:moveTo>
                    <a:pt x="0" y="0"/>
                  </a:moveTo>
                  <a:lnTo>
                    <a:pt x="806813" y="0"/>
                  </a:lnTo>
                  <a:lnTo>
                    <a:pt x="806813" y="380590"/>
                  </a:lnTo>
                  <a:lnTo>
                    <a:pt x="0" y="380590"/>
                  </a:lnTo>
                  <a:close/>
                </a:path>
              </a:pathLst>
            </a:custGeom>
            <a:solidFill>
              <a:srgbClr val="FAD7AC"/>
            </a:solidFill>
            <a:ln w="7605" cap="flat">
              <a:solidFill>
                <a:srgbClr val="B4650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8F347733-1C62-8D1C-65A4-9247912A1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45038" y="4124247"/>
              <a:ext cx="791590" cy="129400"/>
            </a:xfrm>
            <a:custGeom>
              <a:avLst/>
              <a:gdLst>
                <a:gd name="connsiteX0" fmla="*/ -1 w 791590"/>
                <a:gd name="connsiteY0" fmla="*/ -1 h 129400"/>
                <a:gd name="connsiteX1" fmla="*/ 791590 w 791590"/>
                <a:gd name="connsiteY1" fmla="*/ -1 h 129400"/>
                <a:gd name="connsiteX2" fmla="*/ 791590 w 791590"/>
                <a:gd name="connsiteY2" fmla="*/ 129400 h 129400"/>
                <a:gd name="connsiteX3" fmla="*/ -1 w 791590"/>
                <a:gd name="connsiteY3" fmla="*/ 129400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590" h="129400">
                  <a:moveTo>
                    <a:pt x="-1" y="-1"/>
                  </a:moveTo>
                  <a:lnTo>
                    <a:pt x="791590" y="-1"/>
                  </a:lnTo>
                  <a:lnTo>
                    <a:pt x="791590" y="129400"/>
                  </a:lnTo>
                  <a:lnTo>
                    <a:pt x="-1" y="129400"/>
                  </a:lnTo>
                  <a:close/>
                </a:path>
              </a:pathLst>
            </a:custGeom>
          </p:spPr>
        </p:pic>
        <p:grpSp>
          <p:nvGrpSpPr>
            <p:cNvPr id="1153" name="内容占位符 3" descr="P1.drawio">
              <a:extLst>
                <a:ext uri="{FF2B5EF4-FFF2-40B4-BE49-F238E27FC236}">
                  <a16:creationId xmlns:a16="http://schemas.microsoft.com/office/drawing/2014/main" id="{E473BBF9-4174-D098-0C85-9E5FD3C310E5}"/>
                </a:ext>
              </a:extLst>
            </p:cNvPr>
            <p:cNvGrpSpPr/>
            <p:nvPr/>
          </p:nvGrpSpPr>
          <p:grpSpPr>
            <a:xfrm>
              <a:off x="8492032" y="1595686"/>
              <a:ext cx="274913" cy="2239313"/>
              <a:chOff x="8492032" y="1595686"/>
              <a:chExt cx="274913" cy="2239313"/>
            </a:xfrm>
          </p:grpSpPr>
          <p:sp>
            <p:nvSpPr>
              <p:cNvPr id="1154" name="任意多边形: 形状 1153">
                <a:extLst>
                  <a:ext uri="{FF2B5EF4-FFF2-40B4-BE49-F238E27FC236}">
                    <a16:creationId xmlns:a16="http://schemas.microsoft.com/office/drawing/2014/main" id="{7C68FE85-1267-D390-FC7E-849B4CD6460E}"/>
                  </a:ext>
                </a:extLst>
              </p:cNvPr>
              <p:cNvSpPr/>
              <p:nvPr/>
            </p:nvSpPr>
            <p:spPr>
              <a:xfrm>
                <a:off x="8492032" y="1638160"/>
                <a:ext cx="252231" cy="2196839"/>
              </a:xfrm>
              <a:custGeom>
                <a:avLst/>
                <a:gdLst>
                  <a:gd name="connsiteX0" fmla="*/ 208389 w 252231"/>
                  <a:gd name="connsiteY0" fmla="*/ 2196840 h 2196839"/>
                  <a:gd name="connsiteX1" fmla="*/ 252231 w 252231"/>
                  <a:gd name="connsiteY1" fmla="*/ 0 h 2196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31" h="2196839">
                    <a:moveTo>
                      <a:pt x="208389" y="2196840"/>
                    </a:moveTo>
                    <a:cubicBezTo>
                      <a:pt x="-83380" y="1542225"/>
                      <a:pt x="-68766" y="809948"/>
                      <a:pt x="252231" y="0"/>
                    </a:cubicBezTo>
                  </a:path>
                </a:pathLst>
              </a:custGeom>
              <a:noFill/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>
                <a:extLst>
                  <a:ext uri="{FF2B5EF4-FFF2-40B4-BE49-F238E27FC236}">
                    <a16:creationId xmlns:a16="http://schemas.microsoft.com/office/drawing/2014/main" id="{17A894CA-2CC6-A177-5D96-94BDC0E79BEE}"/>
                  </a:ext>
                </a:extLst>
              </p:cNvPr>
              <p:cNvSpPr/>
              <p:nvPr/>
            </p:nvSpPr>
            <p:spPr>
              <a:xfrm>
                <a:off x="8710316" y="1595686"/>
                <a:ext cx="56629" cy="67897"/>
              </a:xfrm>
              <a:custGeom>
                <a:avLst/>
                <a:gdLst>
                  <a:gd name="connsiteX0" fmla="*/ 50768 w 56629"/>
                  <a:gd name="connsiteY0" fmla="*/ 0 h 67897"/>
                  <a:gd name="connsiteX1" fmla="*/ 56629 w 56629"/>
                  <a:gd name="connsiteY1" fmla="*/ 67897 h 67897"/>
                  <a:gd name="connsiteX2" fmla="*/ 33947 w 56629"/>
                  <a:gd name="connsiteY2" fmla="*/ 42474 h 67897"/>
                  <a:gd name="connsiteX3" fmla="*/ 0 w 56629"/>
                  <a:gd name="connsiteY3" fmla="*/ 45442 h 67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29" h="67897">
                    <a:moveTo>
                      <a:pt x="50768" y="0"/>
                    </a:moveTo>
                    <a:lnTo>
                      <a:pt x="56629" y="67897"/>
                    </a:lnTo>
                    <a:lnTo>
                      <a:pt x="33947" y="42474"/>
                    </a:lnTo>
                    <a:lnTo>
                      <a:pt x="0" y="45442"/>
                    </a:lnTo>
                    <a:close/>
                  </a:path>
                </a:pathLst>
              </a:custGeom>
              <a:solidFill>
                <a:srgbClr val="009999"/>
              </a:solidFill>
              <a:ln w="15210" cap="flat">
                <a:solidFill>
                  <a:srgbClr val="00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56" name="任意多边形: 形状 1155">
              <a:extLst>
                <a:ext uri="{FF2B5EF4-FFF2-40B4-BE49-F238E27FC236}">
                  <a16:creationId xmlns:a16="http://schemas.microsoft.com/office/drawing/2014/main" id="{7FEA0A73-6B6A-D575-4B2F-07E76CE73F2F}"/>
                </a:ext>
              </a:extLst>
            </p:cNvPr>
            <p:cNvSpPr/>
            <p:nvPr/>
          </p:nvSpPr>
          <p:spPr>
            <a:xfrm rot="16200000">
              <a:off x="8323655" y="2388759"/>
              <a:ext cx="532800" cy="228353"/>
            </a:xfrm>
            <a:custGeom>
              <a:avLst/>
              <a:gdLst>
                <a:gd name="connsiteX0" fmla="*/ 0 w 532800"/>
                <a:gd name="connsiteY0" fmla="*/ 0 h 228353"/>
                <a:gd name="connsiteX1" fmla="*/ 532801 w 532800"/>
                <a:gd name="connsiteY1" fmla="*/ 0 h 228353"/>
                <a:gd name="connsiteX2" fmla="*/ 532801 w 532800"/>
                <a:gd name="connsiteY2" fmla="*/ 228354 h 228353"/>
                <a:gd name="connsiteX3" fmla="*/ 0 w 532800"/>
                <a:gd name="connsiteY3" fmla="*/ 228354 h 22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800" h="228353">
                  <a:moveTo>
                    <a:pt x="0" y="0"/>
                  </a:moveTo>
                  <a:lnTo>
                    <a:pt x="532801" y="0"/>
                  </a:lnTo>
                  <a:lnTo>
                    <a:pt x="532801" y="228354"/>
                  </a:lnTo>
                  <a:lnTo>
                    <a:pt x="0" y="228354"/>
                  </a:lnTo>
                  <a:close/>
                </a:path>
              </a:pathLst>
            </a:custGeom>
            <a:noFill/>
            <a:ln w="7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57" name="图片 1156">
              <a:extLst>
                <a:ext uri="{FF2B5EF4-FFF2-40B4-BE49-F238E27FC236}">
                  <a16:creationId xmlns:a16="http://schemas.microsoft.com/office/drawing/2014/main" id="{15E6F785-FE4C-3660-FA3E-EF5D3B2E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8422603" y="2434429"/>
              <a:ext cx="357737" cy="129400"/>
            </a:xfrm>
            <a:custGeom>
              <a:avLst/>
              <a:gdLst>
                <a:gd name="connsiteX0" fmla="*/ 2 w 357737"/>
                <a:gd name="connsiteY0" fmla="*/ -3 h 129400"/>
                <a:gd name="connsiteX1" fmla="*/ 357739 w 357737"/>
                <a:gd name="connsiteY1" fmla="*/ -3 h 129400"/>
                <a:gd name="connsiteX2" fmla="*/ 357739 w 357737"/>
                <a:gd name="connsiteY2" fmla="*/ 129398 h 129400"/>
                <a:gd name="connsiteX3" fmla="*/ 2 w 357737"/>
                <a:gd name="connsiteY3" fmla="*/ 129398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737" h="129400">
                  <a:moveTo>
                    <a:pt x="2" y="-3"/>
                  </a:moveTo>
                  <a:lnTo>
                    <a:pt x="357739" y="-3"/>
                  </a:lnTo>
                  <a:lnTo>
                    <a:pt x="357739" y="129398"/>
                  </a:lnTo>
                  <a:lnTo>
                    <a:pt x="2" y="129398"/>
                  </a:lnTo>
                  <a:close/>
                </a:path>
              </a:pathLst>
            </a:custGeom>
          </p:spPr>
        </p:pic>
        <p:sp>
          <p:nvSpPr>
            <p:cNvPr id="1158" name="任意多边形: 形状 1157">
              <a:extLst>
                <a:ext uri="{FF2B5EF4-FFF2-40B4-BE49-F238E27FC236}">
                  <a16:creationId xmlns:a16="http://schemas.microsoft.com/office/drawing/2014/main" id="{ECB4301C-A4BC-0534-A9F6-C496DE55F48D}"/>
                </a:ext>
              </a:extLst>
            </p:cNvPr>
            <p:cNvSpPr/>
            <p:nvPr/>
          </p:nvSpPr>
          <p:spPr>
            <a:xfrm rot="11700000" flipV="1">
              <a:off x="7729961" y="3073820"/>
              <a:ext cx="837258" cy="761179"/>
            </a:xfrm>
            <a:custGeom>
              <a:avLst/>
              <a:gdLst>
                <a:gd name="connsiteX0" fmla="*/ 548024 w 837258"/>
                <a:gd name="connsiteY0" fmla="*/ 0 h 761179"/>
                <a:gd name="connsiteX1" fmla="*/ 837259 w 837258"/>
                <a:gd name="connsiteY1" fmla="*/ 209324 h 761179"/>
                <a:gd name="connsiteX2" fmla="*/ 548024 w 837258"/>
                <a:gd name="connsiteY2" fmla="*/ 418649 h 761179"/>
                <a:gd name="connsiteX3" fmla="*/ 548024 w 837258"/>
                <a:gd name="connsiteY3" fmla="*/ 323501 h 761179"/>
                <a:gd name="connsiteX4" fmla="*/ 0 w 837258"/>
                <a:gd name="connsiteY4" fmla="*/ 761179 h 761179"/>
                <a:gd name="connsiteX5" fmla="*/ 548024 w 837258"/>
                <a:gd name="connsiteY5" fmla="*/ 95147 h 76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258" h="761179">
                  <a:moveTo>
                    <a:pt x="548024" y="0"/>
                  </a:moveTo>
                  <a:lnTo>
                    <a:pt x="837259" y="209324"/>
                  </a:lnTo>
                  <a:lnTo>
                    <a:pt x="548024" y="418649"/>
                  </a:lnTo>
                  <a:lnTo>
                    <a:pt x="548024" y="323501"/>
                  </a:lnTo>
                  <a:cubicBezTo>
                    <a:pt x="245317" y="323501"/>
                    <a:pt x="0" y="519429"/>
                    <a:pt x="0" y="761179"/>
                  </a:cubicBezTo>
                  <a:cubicBezTo>
                    <a:pt x="0" y="393377"/>
                    <a:pt x="245317" y="95147"/>
                    <a:pt x="548024" y="95147"/>
                  </a:cubicBezTo>
                  <a:close/>
                </a:path>
              </a:pathLst>
            </a:custGeom>
            <a:solidFill>
              <a:srgbClr val="D5E8D4"/>
            </a:solidFill>
            <a:ln w="760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59" name="图片 1158">
              <a:extLst>
                <a:ext uri="{FF2B5EF4-FFF2-40B4-BE49-F238E27FC236}">
                  <a16:creationId xmlns:a16="http://schemas.microsoft.com/office/drawing/2014/main" id="{132C3A18-87ED-A125-CFE4-34828DA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900000">
              <a:off x="8022871" y="3069502"/>
              <a:ext cx="235954" cy="791626"/>
            </a:xfrm>
            <a:custGeom>
              <a:avLst/>
              <a:gdLst>
                <a:gd name="connsiteX0" fmla="*/ -1 w 235954"/>
                <a:gd name="connsiteY0" fmla="*/ -1 h 791626"/>
                <a:gd name="connsiteX1" fmla="*/ 235954 w 235954"/>
                <a:gd name="connsiteY1" fmla="*/ -1 h 791626"/>
                <a:gd name="connsiteX2" fmla="*/ 235954 w 235954"/>
                <a:gd name="connsiteY2" fmla="*/ 791626 h 791626"/>
                <a:gd name="connsiteX3" fmla="*/ -1 w 235954"/>
                <a:gd name="connsiteY3" fmla="*/ 791626 h 79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954" h="791626">
                  <a:moveTo>
                    <a:pt x="-1" y="-1"/>
                  </a:moveTo>
                  <a:lnTo>
                    <a:pt x="235954" y="-1"/>
                  </a:lnTo>
                  <a:lnTo>
                    <a:pt x="235954" y="791626"/>
                  </a:lnTo>
                  <a:lnTo>
                    <a:pt x="-1" y="791626"/>
                  </a:lnTo>
                  <a:close/>
                </a:path>
              </a:pathLst>
            </a:custGeom>
          </p:spPr>
        </p:pic>
        <p:sp>
          <p:nvSpPr>
            <p:cNvPr id="1160" name="任意多边形: 形状 1159">
              <a:extLst>
                <a:ext uri="{FF2B5EF4-FFF2-40B4-BE49-F238E27FC236}">
                  <a16:creationId xmlns:a16="http://schemas.microsoft.com/office/drawing/2014/main" id="{EC5870F7-D79D-7B87-80F3-B0EDA7F96BEA}"/>
                </a:ext>
              </a:extLst>
            </p:cNvPr>
            <p:cNvSpPr/>
            <p:nvPr/>
          </p:nvSpPr>
          <p:spPr>
            <a:xfrm rot="6300000" flipV="1">
              <a:off x="9815497" y="3081430"/>
              <a:ext cx="837258" cy="761179"/>
            </a:xfrm>
            <a:custGeom>
              <a:avLst/>
              <a:gdLst>
                <a:gd name="connsiteX0" fmla="*/ 548024 w 837258"/>
                <a:gd name="connsiteY0" fmla="*/ 0 h 761179"/>
                <a:gd name="connsiteX1" fmla="*/ 837259 w 837258"/>
                <a:gd name="connsiteY1" fmla="*/ 209324 h 761179"/>
                <a:gd name="connsiteX2" fmla="*/ 548024 w 837258"/>
                <a:gd name="connsiteY2" fmla="*/ 418649 h 761179"/>
                <a:gd name="connsiteX3" fmla="*/ 548024 w 837258"/>
                <a:gd name="connsiteY3" fmla="*/ 323501 h 761179"/>
                <a:gd name="connsiteX4" fmla="*/ 0 w 837258"/>
                <a:gd name="connsiteY4" fmla="*/ 761179 h 761179"/>
                <a:gd name="connsiteX5" fmla="*/ 548024 w 837258"/>
                <a:gd name="connsiteY5" fmla="*/ 95147 h 76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258" h="761179">
                  <a:moveTo>
                    <a:pt x="548024" y="0"/>
                  </a:moveTo>
                  <a:lnTo>
                    <a:pt x="837259" y="209324"/>
                  </a:lnTo>
                  <a:lnTo>
                    <a:pt x="548024" y="418649"/>
                  </a:lnTo>
                  <a:lnTo>
                    <a:pt x="548024" y="323501"/>
                  </a:lnTo>
                  <a:cubicBezTo>
                    <a:pt x="245317" y="323501"/>
                    <a:pt x="0" y="519429"/>
                    <a:pt x="0" y="761179"/>
                  </a:cubicBezTo>
                  <a:cubicBezTo>
                    <a:pt x="0" y="393377"/>
                    <a:pt x="245317" y="95147"/>
                    <a:pt x="548024" y="95147"/>
                  </a:cubicBezTo>
                  <a:close/>
                </a:path>
              </a:pathLst>
            </a:custGeom>
            <a:solidFill>
              <a:srgbClr val="D5E8D4"/>
            </a:solidFill>
            <a:ln w="760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1" name="任意多边形: 形状 1160">
              <a:extLst>
                <a:ext uri="{FF2B5EF4-FFF2-40B4-BE49-F238E27FC236}">
                  <a16:creationId xmlns:a16="http://schemas.microsoft.com/office/drawing/2014/main" id="{A12FD40A-E61B-944D-28CB-01883122B7A0}"/>
                </a:ext>
              </a:extLst>
            </p:cNvPr>
            <p:cNvSpPr/>
            <p:nvPr/>
          </p:nvSpPr>
          <p:spPr>
            <a:xfrm rot="18600002">
              <a:off x="10013395" y="3271725"/>
              <a:ext cx="685029" cy="228353"/>
            </a:xfrm>
            <a:custGeom>
              <a:avLst/>
              <a:gdLst>
                <a:gd name="connsiteX0" fmla="*/ 0 w 685029"/>
                <a:gd name="connsiteY0" fmla="*/ 0 h 228353"/>
                <a:gd name="connsiteX1" fmla="*/ 685030 w 685029"/>
                <a:gd name="connsiteY1" fmla="*/ 0 h 228353"/>
                <a:gd name="connsiteX2" fmla="*/ 685030 w 685029"/>
                <a:gd name="connsiteY2" fmla="*/ 228354 h 228353"/>
                <a:gd name="connsiteX3" fmla="*/ 0 w 685029"/>
                <a:gd name="connsiteY3" fmla="*/ 228354 h 22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029" h="228353">
                  <a:moveTo>
                    <a:pt x="0" y="0"/>
                  </a:moveTo>
                  <a:lnTo>
                    <a:pt x="685030" y="0"/>
                  </a:lnTo>
                  <a:lnTo>
                    <a:pt x="685030" y="228354"/>
                  </a:lnTo>
                  <a:lnTo>
                    <a:pt x="0" y="228354"/>
                  </a:lnTo>
                  <a:close/>
                </a:path>
              </a:pathLst>
            </a:custGeom>
            <a:noFill/>
            <a:ln w="7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62" name="图片 1161">
              <a:extLst>
                <a:ext uri="{FF2B5EF4-FFF2-40B4-BE49-F238E27FC236}">
                  <a16:creationId xmlns:a16="http://schemas.microsoft.com/office/drawing/2014/main" id="{C4F1A768-A20A-886C-4391-0B242A281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8600002">
              <a:off x="10120200" y="3327181"/>
              <a:ext cx="487132" cy="129400"/>
            </a:xfrm>
            <a:custGeom>
              <a:avLst/>
              <a:gdLst>
                <a:gd name="connsiteX0" fmla="*/ 1 w 487132"/>
                <a:gd name="connsiteY0" fmla="*/ -1 h 129400"/>
                <a:gd name="connsiteX1" fmla="*/ 487133 w 487132"/>
                <a:gd name="connsiteY1" fmla="*/ -1 h 129400"/>
                <a:gd name="connsiteX2" fmla="*/ 487133 w 487132"/>
                <a:gd name="connsiteY2" fmla="*/ 129399 h 129400"/>
                <a:gd name="connsiteX3" fmla="*/ 1 w 487132"/>
                <a:gd name="connsiteY3" fmla="*/ 129399 h 1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132" h="129400">
                  <a:moveTo>
                    <a:pt x="1" y="-1"/>
                  </a:moveTo>
                  <a:lnTo>
                    <a:pt x="487133" y="-1"/>
                  </a:lnTo>
                  <a:lnTo>
                    <a:pt x="487133" y="129399"/>
                  </a:lnTo>
                  <a:lnTo>
                    <a:pt x="1" y="129399"/>
                  </a:lnTo>
                  <a:close/>
                </a:path>
              </a:pathLst>
            </a:custGeom>
          </p:spPr>
        </p:pic>
        <p:sp>
          <p:nvSpPr>
            <p:cNvPr id="1163" name="任意多边形: 形状 1162">
              <a:extLst>
                <a:ext uri="{FF2B5EF4-FFF2-40B4-BE49-F238E27FC236}">
                  <a16:creationId xmlns:a16="http://schemas.microsoft.com/office/drawing/2014/main" id="{05D23C95-2CFE-933B-C352-B8A5CA0305B8}"/>
                </a:ext>
              </a:extLst>
            </p:cNvPr>
            <p:cNvSpPr/>
            <p:nvPr/>
          </p:nvSpPr>
          <p:spPr>
            <a:xfrm>
              <a:off x="9644240" y="2853078"/>
              <a:ext cx="761144" cy="304471"/>
            </a:xfrm>
            <a:custGeom>
              <a:avLst/>
              <a:gdLst>
                <a:gd name="connsiteX0" fmla="*/ 0 w 761144"/>
                <a:gd name="connsiteY0" fmla="*/ 0 h 304471"/>
                <a:gd name="connsiteX1" fmla="*/ 761144 w 761144"/>
                <a:gd name="connsiteY1" fmla="*/ 0 h 304471"/>
                <a:gd name="connsiteX2" fmla="*/ 761144 w 761144"/>
                <a:gd name="connsiteY2" fmla="*/ 304472 h 304471"/>
                <a:gd name="connsiteX3" fmla="*/ 0 w 761144"/>
                <a:gd name="connsiteY3" fmla="*/ 304472 h 30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144" h="304471">
                  <a:moveTo>
                    <a:pt x="0" y="0"/>
                  </a:moveTo>
                  <a:lnTo>
                    <a:pt x="761144" y="0"/>
                  </a:lnTo>
                  <a:lnTo>
                    <a:pt x="761144" y="304472"/>
                  </a:lnTo>
                  <a:lnTo>
                    <a:pt x="0" y="304472"/>
                  </a:lnTo>
                  <a:close/>
                </a:path>
              </a:pathLst>
            </a:custGeom>
            <a:noFill/>
            <a:ln w="7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64" name="图片 1163">
              <a:extLst>
                <a:ext uri="{FF2B5EF4-FFF2-40B4-BE49-F238E27FC236}">
                  <a16:creationId xmlns:a16="http://schemas.microsoft.com/office/drawing/2014/main" id="{EC5C5979-5754-097F-C3C8-E60792FB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50800" y="2894943"/>
              <a:ext cx="548023" cy="243577"/>
            </a:xfrm>
            <a:custGeom>
              <a:avLst/>
              <a:gdLst>
                <a:gd name="connsiteX0" fmla="*/ -1 w 548023"/>
                <a:gd name="connsiteY0" fmla="*/ -1 h 243577"/>
                <a:gd name="connsiteX1" fmla="*/ 548023 w 548023"/>
                <a:gd name="connsiteY1" fmla="*/ -1 h 243577"/>
                <a:gd name="connsiteX2" fmla="*/ 548023 w 548023"/>
                <a:gd name="connsiteY2" fmla="*/ 243577 h 243577"/>
                <a:gd name="connsiteX3" fmla="*/ -1 w 548023"/>
                <a:gd name="connsiteY3" fmla="*/ 243577 h 24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023" h="243577">
                  <a:moveTo>
                    <a:pt x="-1" y="-1"/>
                  </a:moveTo>
                  <a:lnTo>
                    <a:pt x="548023" y="-1"/>
                  </a:lnTo>
                  <a:lnTo>
                    <a:pt x="548023" y="243577"/>
                  </a:lnTo>
                  <a:lnTo>
                    <a:pt x="-1" y="243577"/>
                  </a:lnTo>
                  <a:close/>
                </a:path>
              </a:pathLst>
            </a:custGeom>
          </p:spPr>
        </p:pic>
        <p:sp>
          <p:nvSpPr>
            <p:cNvPr id="1165" name="任意多边形: 形状 1164">
              <a:extLst>
                <a:ext uri="{FF2B5EF4-FFF2-40B4-BE49-F238E27FC236}">
                  <a16:creationId xmlns:a16="http://schemas.microsoft.com/office/drawing/2014/main" id="{97595689-0F8B-ED64-35A7-FDF255B9F602}"/>
                </a:ext>
              </a:extLst>
            </p:cNvPr>
            <p:cNvSpPr/>
            <p:nvPr/>
          </p:nvSpPr>
          <p:spPr>
            <a:xfrm>
              <a:off x="9252251" y="3157550"/>
              <a:ext cx="761144" cy="304471"/>
            </a:xfrm>
            <a:custGeom>
              <a:avLst/>
              <a:gdLst>
                <a:gd name="connsiteX0" fmla="*/ 0 w 761144"/>
                <a:gd name="connsiteY0" fmla="*/ 0 h 304471"/>
                <a:gd name="connsiteX1" fmla="*/ 761144 w 761144"/>
                <a:gd name="connsiteY1" fmla="*/ 0 h 304471"/>
                <a:gd name="connsiteX2" fmla="*/ 761144 w 761144"/>
                <a:gd name="connsiteY2" fmla="*/ 304472 h 304471"/>
                <a:gd name="connsiteX3" fmla="*/ 0 w 761144"/>
                <a:gd name="connsiteY3" fmla="*/ 304472 h 30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144" h="304471">
                  <a:moveTo>
                    <a:pt x="0" y="0"/>
                  </a:moveTo>
                  <a:lnTo>
                    <a:pt x="761144" y="0"/>
                  </a:lnTo>
                  <a:lnTo>
                    <a:pt x="761144" y="304472"/>
                  </a:lnTo>
                  <a:lnTo>
                    <a:pt x="0" y="304472"/>
                  </a:lnTo>
                  <a:close/>
                </a:path>
              </a:pathLst>
            </a:custGeom>
            <a:noFill/>
            <a:ln w="7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66" name="图片 1165">
              <a:extLst>
                <a:ext uri="{FF2B5EF4-FFF2-40B4-BE49-F238E27FC236}">
                  <a16:creationId xmlns:a16="http://schemas.microsoft.com/office/drawing/2014/main" id="{EF9FD1A0-006D-92F4-8646-D6F06469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55005" y="3199415"/>
              <a:ext cx="548023" cy="243577"/>
            </a:xfrm>
            <a:custGeom>
              <a:avLst/>
              <a:gdLst>
                <a:gd name="connsiteX0" fmla="*/ -1 w 548023"/>
                <a:gd name="connsiteY0" fmla="*/ -1 h 243577"/>
                <a:gd name="connsiteX1" fmla="*/ 548023 w 548023"/>
                <a:gd name="connsiteY1" fmla="*/ -1 h 243577"/>
                <a:gd name="connsiteX2" fmla="*/ 548023 w 548023"/>
                <a:gd name="connsiteY2" fmla="*/ 243577 h 243577"/>
                <a:gd name="connsiteX3" fmla="*/ -1 w 548023"/>
                <a:gd name="connsiteY3" fmla="*/ 243577 h 24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023" h="243577">
                  <a:moveTo>
                    <a:pt x="-1" y="-1"/>
                  </a:moveTo>
                  <a:lnTo>
                    <a:pt x="548023" y="-1"/>
                  </a:lnTo>
                  <a:lnTo>
                    <a:pt x="548023" y="243577"/>
                  </a:lnTo>
                  <a:lnTo>
                    <a:pt x="-1" y="243577"/>
                  </a:lnTo>
                  <a:close/>
                </a:path>
              </a:pathLst>
            </a:custGeom>
          </p:spPr>
        </p:pic>
        <p:pic>
          <p:nvPicPr>
            <p:cNvPr id="1026" name="Picture 2" descr="A Breadth-First crawler. | Download Scientific Diagram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749" y="1894346"/>
              <a:ext cx="2636932" cy="13735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e Architecture of Focused Crawler | Download Scientific Diagram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8093" y="4498819"/>
              <a:ext cx="3548243" cy="2030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组合 118"/>
          <p:cNvGrpSpPr/>
          <p:nvPr/>
        </p:nvGrpSpPr>
        <p:grpSpPr>
          <a:xfrm>
            <a:off x="7633182" y="5582920"/>
            <a:ext cx="1204595" cy="1239520"/>
            <a:chOff x="17445" y="6471"/>
            <a:chExt cx="1897" cy="1952"/>
          </a:xfrm>
        </p:grpSpPr>
        <p:sp>
          <p:nvSpPr>
            <p:cNvPr id="124" name="矩形: 圆角 123"/>
            <p:cNvSpPr/>
            <p:nvPr/>
          </p:nvSpPr>
          <p:spPr>
            <a:xfrm>
              <a:off x="17514" y="6471"/>
              <a:ext cx="1345" cy="1669"/>
            </a:xfrm>
            <a:prstGeom prst="roundRect">
              <a:avLst>
                <a:gd name="adj" fmla="val 627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4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  <a:p>
              <a:pPr algn="ctr"/>
              <a:endParaRPr lang="en-US" altLang="zh-CN" sz="20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125" name="图片 124" descr="3b32313630313932383b7bad593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0040000">
              <a:off x="18097" y="7178"/>
              <a:ext cx="1245" cy="1245"/>
            </a:xfrm>
            <a:prstGeom prst="rect">
              <a:avLst/>
            </a:prstGeom>
          </p:spPr>
        </p:pic>
        <p:sp>
          <p:nvSpPr>
            <p:cNvPr id="126" name="文本框 73" descr="7b0a20202020227461726765744d6f64756c65223a202270726f636573734f6e6c696e65466f6e7473220a7d0a"/>
            <p:cNvSpPr txBox="1"/>
            <p:nvPr/>
          </p:nvSpPr>
          <p:spPr>
            <a:xfrm>
              <a:off x="17445" y="6508"/>
              <a:ext cx="1402" cy="107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zh-CN" altLang="en-US" sz="2000" b="1" kern="1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ang="5400000" scaled="0"/>
                  </a:gra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耦合程度度低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8885237" y="5606415"/>
            <a:ext cx="1160780" cy="1132205"/>
            <a:chOff x="17487" y="8676"/>
            <a:chExt cx="1828" cy="1783"/>
          </a:xfrm>
        </p:grpSpPr>
        <p:sp>
          <p:nvSpPr>
            <p:cNvPr id="121" name="矩形: 圆角 120"/>
            <p:cNvSpPr/>
            <p:nvPr/>
          </p:nvSpPr>
          <p:spPr>
            <a:xfrm>
              <a:off x="17514" y="8676"/>
              <a:ext cx="1345" cy="1669"/>
            </a:xfrm>
            <a:prstGeom prst="roundRect">
              <a:avLst>
                <a:gd name="adj" fmla="val 627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4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22" name="文本框 82" descr="7b0a20202020227461726765744d6f64756c65223a202270726f636573734f6e6c696e65466f6e7473220a7d0a"/>
            <p:cNvSpPr txBox="1"/>
            <p:nvPr/>
          </p:nvSpPr>
          <p:spPr>
            <a:xfrm>
              <a:off x="17487" y="8695"/>
              <a:ext cx="1402" cy="107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zh-CN" altLang="en-US" sz="2000" b="1" kern="1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可扩展性强</a:t>
              </a:r>
              <a:endParaRPr lang="zh-CN" altLang="en-US" sz="2000" b="1" kern="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123" name="图片 122" descr="3b32313630313932383b7bad593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0040000">
              <a:off x="18070" y="9214"/>
              <a:ext cx="1245" cy="1245"/>
            </a:xfrm>
            <a:prstGeom prst="rect">
              <a:avLst/>
            </a:prstGeom>
          </p:spPr>
        </p:pic>
      </p:grpSp>
      <p:cxnSp>
        <p:nvCxnSpPr>
          <p:cNvPr id="1029" name="直接箭头连接符 1028"/>
          <p:cNvCxnSpPr>
            <a:endCxn id="71" idx="2"/>
          </p:cNvCxnSpPr>
          <p:nvPr/>
        </p:nvCxnSpPr>
        <p:spPr>
          <a:xfrm flipV="1">
            <a:off x="9250569" y="4498819"/>
            <a:ext cx="0" cy="1107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9" name="组合 1038"/>
          <p:cNvGrpSpPr/>
          <p:nvPr/>
        </p:nvGrpSpPr>
        <p:grpSpPr>
          <a:xfrm>
            <a:off x="10134975" y="5618480"/>
            <a:ext cx="1204595" cy="1239520"/>
            <a:chOff x="17445" y="6471"/>
            <a:chExt cx="1897" cy="1952"/>
          </a:xfrm>
        </p:grpSpPr>
        <p:sp>
          <p:nvSpPr>
            <p:cNvPr id="1040" name="矩形: 圆角 1039"/>
            <p:cNvSpPr/>
            <p:nvPr/>
          </p:nvSpPr>
          <p:spPr>
            <a:xfrm>
              <a:off x="17514" y="6471"/>
              <a:ext cx="1345" cy="1669"/>
            </a:xfrm>
            <a:prstGeom prst="roundRect">
              <a:avLst>
                <a:gd name="adj" fmla="val 627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14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  <a:p>
              <a:pPr algn="ctr"/>
              <a:endParaRPr lang="en-US" altLang="zh-CN" sz="2000" b="1" kern="1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1041" name="图片 1040" descr="3b32313630313932383b7bad593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0040000">
              <a:off x="18097" y="7178"/>
              <a:ext cx="1245" cy="1245"/>
            </a:xfrm>
            <a:prstGeom prst="rect">
              <a:avLst/>
            </a:prstGeom>
          </p:spPr>
        </p:pic>
        <p:sp>
          <p:nvSpPr>
            <p:cNvPr id="1042" name="文本框 73" descr="7b0a20202020227461726765744d6f64756c65223a202270726f636573734f6e6c696e65466f6e7473220a7d0a"/>
            <p:cNvSpPr txBox="1"/>
            <p:nvPr/>
          </p:nvSpPr>
          <p:spPr>
            <a:xfrm>
              <a:off x="17445" y="6508"/>
              <a:ext cx="1402" cy="1077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zh-CN" altLang="en-US" sz="2000" b="1" kern="100" dirty="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ang="5400000" scaled="0"/>
                  </a:gra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项目结构清晰</a:t>
              </a:r>
            </a:p>
          </p:txBody>
        </p:sp>
      </p:grpSp>
      <p:sp>
        <p:nvSpPr>
          <p:cNvPr id="1167" name="文本框 1166">
            <a:extLst>
              <a:ext uri="{FF2B5EF4-FFF2-40B4-BE49-F238E27FC236}">
                <a16:creationId xmlns:a16="http://schemas.microsoft.com/office/drawing/2014/main" id="{97CBCB29-809B-5779-199C-4E3A01FE071A}"/>
              </a:ext>
            </a:extLst>
          </p:cNvPr>
          <p:cNvSpPr txBox="1"/>
          <p:nvPr/>
        </p:nvSpPr>
        <p:spPr>
          <a:xfrm flipH="1">
            <a:off x="10128651" y="175942"/>
            <a:ext cx="18944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ln w="15875">
                  <a:noFill/>
                </a:ln>
                <a:gradFill flip="none" rotWithShape="1">
                  <a:gsLst>
                    <a:gs pos="14000">
                      <a:srgbClr val="435B98"/>
                    </a:gs>
                    <a:gs pos="100000">
                      <a:srgbClr val="172D72"/>
                    </a:gs>
                  </a:gsLst>
                  <a:lin ang="5400000" scaled="1"/>
                  <a:tileRect/>
                </a:gradFill>
                <a:effectLst>
                  <a:outerShdw blurRad="76200" dist="38100" dir="2700000" algn="tl" rotWithShape="0">
                    <a:srgbClr val="172D72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字魂45号-冰宇雅宋" panose="00000500000000000000" pitchFamily="2" charset="-122"/>
                <a:ea typeface="字魂45号-冰宇雅宋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15875">
                  <a:noFill/>
                </a:ln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uLnTx/>
                <a:uFillTx/>
                <a:latin typeface="汉仪文黑-55简" panose="00020600040101010101" pitchFamily="18" charset="-122"/>
                <a:ea typeface="汉仪文黑-55简" panose="00020600040101010101" pitchFamily="18" charset="-122"/>
                <a:cs typeface="+mn-cs"/>
                <a:sym typeface="思源黑体 CN Medium" panose="020B0600000000000000" pitchFamily="34" charset="-122"/>
              </a:rPr>
              <a:t>PART  0</a:t>
            </a:r>
            <a:r>
              <a:rPr lang="en-US" altLang="zh-CN" sz="2400" dirty="0">
                <a:gradFill>
                  <a:gsLst>
                    <a:gs pos="1000">
                      <a:srgbClr val="1F497D">
                        <a:lumMod val="20000"/>
                        <a:lumOff val="80000"/>
                      </a:srgbClr>
                    </a:gs>
                    <a:gs pos="78000">
                      <a:srgbClr val="236FA7"/>
                    </a:gs>
                  </a:gsLst>
                  <a:lin ang="5400000" scaled="0"/>
                </a:gradFill>
                <a:effectLst>
                  <a:outerShdw blurRad="76200" dist="38100" dir="2700000" algn="tl" rotWithShape="0">
                    <a:srgbClr val="507F93">
                      <a:alpha val="21000"/>
                    </a:srgbClr>
                  </a:outerShdw>
                  <a:reflection blurRad="127000" stA="24000" endPos="28000" dist="29997" dir="5400000" sy="-100000" algn="bl" rotWithShape="0"/>
                </a:effectLst>
                <a:latin typeface="汉仪文黑-55简" panose="00020600040101010101" pitchFamily="18" charset="-122"/>
                <a:ea typeface="汉仪文黑-55简" panose="00020600040101010101" pitchFamily="18" charset="-122"/>
                <a:sym typeface="思源黑体 CN Medium" panose="020B0600000000000000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 w="15875">
                <a:noFill/>
              </a:ln>
              <a:gradFill>
                <a:gsLst>
                  <a:gs pos="1000">
                    <a:srgbClr val="1F497D">
                      <a:lumMod val="20000"/>
                      <a:lumOff val="80000"/>
                    </a:srgbClr>
                  </a:gs>
                  <a:gs pos="78000">
                    <a:srgbClr val="236FA7"/>
                  </a:gs>
                </a:gsLst>
                <a:lin ang="5400000" scaled="0"/>
              </a:gradFill>
              <a:effectLst>
                <a:outerShdw blurRad="76200" dist="38100" dir="2700000" algn="tl" rotWithShape="0">
                  <a:srgbClr val="507F93">
                    <a:alpha val="21000"/>
                  </a:srgbClr>
                </a:outerShdw>
                <a:reflection blurRad="127000" stA="24000" endPos="28000" dist="29997" dir="5400000" sy="-100000" algn="bl" rotWithShape="0"/>
              </a:effectLst>
              <a:uLnTx/>
              <a:uFillTx/>
              <a:latin typeface="汉仪文黑-55简" panose="00020600040101010101" pitchFamily="18" charset="-122"/>
              <a:ea typeface="汉仪文黑-55简" panose="00020600040101010101" pitchFamily="18" charset="-122"/>
              <a:cs typeface="+mn-cs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3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7.35,&quot;left&quot;:-1.6,&quot;top&quot;:103.35,&quot;width&quot;:966.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98,&quot;width&quot;:664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.99874409743524,&quot;width&quot;:403.0014926459880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3.3,&quot;left&quot;:35.8,&quot;top&quot;:231.3,&quot;width&quot;:892.1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4797</TotalTime>
  <Words>1232</Words>
  <Application>Microsoft Office PowerPoint</Application>
  <PresentationFormat>宽屏</PresentationFormat>
  <Paragraphs>336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等线</vt:lpstr>
      <vt:lpstr>仿宋</vt:lpstr>
      <vt:lpstr>汉仪文黑-55简</vt:lpstr>
      <vt:lpstr>黑体</vt:lpstr>
      <vt:lpstr>华光标题黑_CNKI</vt:lpstr>
      <vt:lpstr>楷体</vt:lpstr>
      <vt:lpstr>思源黑体</vt:lpstr>
      <vt:lpstr>宋体</vt:lpstr>
      <vt:lpstr>微软雅黑</vt:lpstr>
      <vt:lpstr>Arial</vt:lpstr>
      <vt:lpstr>Calibri</vt:lpstr>
      <vt:lpstr>Palatino Linotype</vt:lpstr>
      <vt:lpstr>Times New Roman</vt:lpstr>
      <vt:lpstr>Wingdings</vt:lpstr>
      <vt:lpstr>WPS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xun zhang</dc:creator>
  <cp:lastModifiedBy>xun zhang</cp:lastModifiedBy>
  <cp:revision>26</cp:revision>
  <dcterms:created xsi:type="dcterms:W3CDTF">2023-08-09T12:44:55Z</dcterms:created>
  <dcterms:modified xsi:type="dcterms:W3CDTF">2024-04-14T14:29:04Z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